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51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orintuh 1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i naw, “Ka bäkhäknak na phäha khäki; ka johit naw am na kyannak kümbe saki” a ti. Acunakyase, Khritawa johit ka khana a awmnak thei vaia jekyai leng leng lü am ka kyannak ka awhcah na bawk kh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nakyase, Khritawa phäha am kyannak, setnak, hnepeinak, mkhuimkhanak, am mkhawteinake cun ka jah ngaihki. Am ka kyan üng ni ka kyan ve.Pawluh naw Korintuh Khyang he a jah Ng’äna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gkia kba ka awmki, acunkba nami na vesaki ni. Nangmi cun keia dawnak nami mdan khaia nami kyaki ni. Kei cun ia am ka kya üng pi nami ngsä kkü hea kthaka ka jaw bawkia am ky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säa ka kyanak msingnak vaia müncankse he la cäicatnak he khawkän cun mlung msaünak am nami ksunga pawh pänga kyak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ui am nami na kpüi vaia am ka ning jah kthähki. Acuna phäha sangcim kce he ka jah ksenaka kthaka nangmi veia akse ka biloki aw? Am kümkawinak na mhlätei u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in hin nami veia ka lawnak vaia ka ngcüngceinak akthumnaka kya ve; nami veia i ka thäp vai am ve. Nangmi ni ka ning jah hlüei, ngui am ni. Cana naw nupa i am pe khawi. Nupa naw ni cana a pet khaw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ning jah kpüinak vaia ta ka tak avan la kamät pi summang vai üng pi ka jekyai khai ni. Ka ning jah jawngnak lawa phäha apica däng nami na jawng na khai a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m ka ning jah kbawngkhaki ti nami ksing khai. Cunsepi khyang naw hleihlaknak am ka ning jah mhleimhlakia ngai khai n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sä he nami veia jah tüi law lü nami ka amdanga ka yaheiki a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ihtuh nghui na lü, ani mah mah am atänga jumeiki mat ka tüih law. Tihtuh naw amdanga nami ka ning jah yahei peki aw? Atänga kani mlung täng se kani awmkia am kyaki aw? Lam mat üng kani citkia am kyaki aw?]]></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wluh naw Mhmumthehnak la Mdanak a Mmuhna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ami ma ka cangnak vaia ngthu ka pyeneikia nami na ngaiki aw? Khritaw üng Pamhnama hmuha ni ngthu kami pyen ve. Cunsepi, ka püi he aw, ahmäi hin nangmia kyäpnak vaia ni akya 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law üng am ka ngjakhlüa a na ve u lü, kei pi am nami na ngjakhlü vai naw na ähei ve. Ngvawk ngpyeinak, ng’eihnak, mlung sonak, mäta malam vai kthanak, ngsekhanak ja khyanga mawng pyeneinak, awhcahnak la am mawngmeikia awmihnake ka jah hmuh law vai naw na ähei 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ami veia ka law be üng Pamhnam naw nami ma a na ksenak vai kyüh veng. Ajana am dawkyakia hüipawmnak la mtisa hlükawa awmihnak am kakawng u lü ä ngjutki hea phäha Pamhnam naw na kse na se ka kyah law vai naw na ähei 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whcahnak naw akdaw am a pawh üngpi awhcanak vai awmki. Cunsepi Bawipa naw a na peta hmuhthehnak la mdanak ka jah pyen kh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hritjan khyang mat, ajana kum xaleikphyü law pängkia kcün üng khankhaw ak'hlüng säiha khüa kyaki tia ka ksingki. (Ahin hin akcang aw mhmuhthehnak aw ti cun am ksing, Mhnam däng naw ksing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yen be tü veng; acuna khyang cun Paradaia khünak khamki tia ka ksingki (acuna khyang cun pumsa üng awmki aw, pumsa kaa awmki aw? ti am ksing nawng, Pamhnam däng naw ksingki), acuna khyang naw nghngicima ngthu üng am pyen thei la nghngicima m'yawng am, am pyen theia ngthu ngja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a khyanga phäh ka awhcah khai; cunsepi, ihlawka am ka ktha mahki tia thea ta kamäta phäha am awhcah ve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thungtak ka pyen khaia kyase, ka awhcah hlü üng pi ka angkia am kya. Cunsepi am awhcah hlü veng, Khyang naw ami na hmuh la ami na ngjaka kthaka ami na mhlünmtai vai am ngja hlü ve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üng, ka hmuh khawjah a lawa phäha ka awhcahkia am akyanak vaia, ka pumsa üng Khawyam naw khuikhanaka nghling a na pe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a khuikhanak üng lätnak vaia Bawipa veia kthum vei nghui lü ktaiyü ni se,]]></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2026-06-16T03:01:19Z</dcterms:created>
  <dcterms:modified xsi:type="dcterms:W3CDTF">2026-06-16T03:01:19Z</dcterms:modified>
  <dc:title>Bible.com.au: 2 Korintuh 12:1-21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