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i ksunga khutbi ka bi k’um üng sangcim kce he naw na khyengki he. Nangmi ning jah kpüinak vaia phäha ka jah yuteikia kya 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nami veia ve lü ngui ka hlüei üng pi u am kpyankhaei nawng; jumeiki he Maketawnih khaw üngka naw ami law üng ka hlükaw cun na kpüikie; ahmäi üng am ka ning jah kpyankhaei khaia ka ngcüngceiki, acunkba ka ngcüngcei laih laih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ritawa ngthungtak kei üng awmkia kyase, “Ngui am ning jah kthäh nawng” ti lü ka awhcahnak hin Akaijah khaw naküta pi am düt kha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 ka ning jah jawngnaka phäha ahikba ka pyenki aw? Pamhnam naw ksing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uhkbäih aphu kaa ka bilawha kba tuha pi ka bi khai, isetiüng ngsä kce he naw pi ka bilawha kba bilo nghaki he tia am ami awhcah vaia phäha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Khyang he cun ngsä kcanga am kya u lü, ngsä kcanga ngsaihkie ni, amimi cun Khritawa ngsä kcanga mäiha ngdang khaia khutbi biki he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 cun mün vai am kya; Khawyam pi khankhawngsäa mäiha ngpyang kyu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kyase, ania ngsä he pi ngsungpyunkia ngsä hea kba ami kya üng jah münak vai am kya. Abäihnaka mhmüp üng ami bilawh kunga kba yah law khai he.Ngsä a kyaa phäha Pawluha Khuikhan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yen be tüki, u naw pi angkia ä na ngaih kawm. Angkia nami na ngaih üng apica ka awhcahnak vaia angki hlawka na dokham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inkba ka pyen hin Bawipa naw a na pyensaka am kya, angkia kba awhcah lü ka pyen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luh la am Ngsä Kcang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yang he naw pumsa lama ami awhcaha kba awhcah law hnga süm va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mi mät nami themkia kyase angki he jekyai u lü nami jah do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hyang naw ning jah tamna na lü, ning jah jawiei lü, nami ka ning jah lawhei pe lü, ning jah hmumsit lü, ning jah kbei sepi khamei 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he ka jah bilawh vai kyühei veng ti lü ka ng’anei vai cun ngkekhyakei veng. Cunsepi, khyang mat mat awhcah khaia a ling üng angkia kba pyen veng, ani a linga kba kei pi ling v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imi cun Hebru khyang he aw? Kei pi ka kyaki. Isarel khyang he aw? Kei pi ka kya hngaki. Abrahama mjü he aw? Kei pi k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ritawa m'ya he aw? Angkia mäiha ka pyen üng, kei daw bawkia m'yaa kya veng; khüihnak üng aktäa ka kthanaki, thawngim üng kyumnak üng däm bawkia ka kyumki, kpaihnak khawvei khamei lü, thihnak khawvei ka taw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ah khyang he naw, thumkip ja kaw vei cia mhma vei ami na kpai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omah he naw kthum vei kphi ngpum am ami na kpaih, mata lung am ami na vawih, kthum vei mlawnga pyehnak ka tawki, mthan mat la mhmüp mat tui üng ka awm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kdung hünaka khawvei tui hea khana kyühkseki üng, m'yuk’ei hea ksunga kyühkseki üng, Judah khyanga ksunga kyühkseki üng, khyangmjükce hea ksunga kyühkseki üng, khawkhiksea ksunga kyühkseki üng, khawkhyawng khawa kyühkseki üng, mliktuia ksunga kyühkseki üng, bena phawk phawk hea ksunga kyühksekia ka khamei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wngkha khüihkhawmnak, khawvei am ip lü awmnak, eiawk cawixainak, khawvei buh am einak, ngtungjinak vai la suisak vai am ve lü ka ve päng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ngnak api a awm üng na ngaisim pe ua; na ngaisim pe kcang u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 thea akce am pyena, sangcim he jah ngai lü a mhmüp tä se ka khuikha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hyang am kyanki a awm üng am ka kyan hngaki, khyang mat katnak da a ceh üng mlung natnak am ka be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awhcah üng pi am ka kyanaka mawng ni ka awhcahnak hlü 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wipa Jesuha Pa la Mhnama ngming angläta josenak am awmki naw am ka yaileinak cun ksing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mateta ka ve k’um üng bawi Aretaha keha awmki yekap he naw ami na man vaia mlüh mkawt cun ngängki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sepi, kei cun yang üng na ktawk u lü, ngvawng khan üngka na khya u se, acuna sangpuxanga kut üngka naw ka lät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a kba ning jah k’eihei veng; nangmi cun khyang mat, amät Khritawa khyu vaia ngla ngcim ka tak peta nami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phyu naw a hleihlaknak am Evah a mhleia kba, nami ngaikyunak pyeh se Khritawa veia nami ng’apnak nami pyai tak vai kyüh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etiakyaküng, am kami sanga Jesuh akce sang lü nami veia lawki naküt nami na dokham, keimi üngka naw nami yaha nghmüimkhya la keimi üngka naw nami yaha thangkdawa am kyakia ngmüimkhya la thangkdaw akce nami yaha phäh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sä kkü he nami ti hea kthaka ka hnem bawk khaia am ngai v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thu sangnak üng amimia kba am ka thengvai üngpi, ksingkhyapnak üngta akcunkba am ni; ahin hin nami veia hmün naküt la akcün naküt ngsing khaia kami pawhki he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i veia thangkdaw ka sang law üng aphu am kthäk khawi nawng; nami hlüngtainak vaia kamät naw kamät ka hnem sak hin ka katnaka kyaki aw?]]></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2026-06-16T18:25:43Z</dcterms:created>
  <dcterms:modified xsi:type="dcterms:W3CDTF">2026-06-16T18:25:43Z</dcterms:modified>
  <dc:title>Bible.com.au: 2 Korintuh 11:1-33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