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5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ana (nangmi ning jah kpyehnak vaia am kya lü nangmi ning jah pyanthamnak kdaw vaia, Bawipa naw ana pet cen) aktäa ka awhcahnak üng pi ka hmai am se kh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 ka yuk law am ka ning jah mkyühkia am ky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yaw naw, “Pawluha cayuk he yüh u lü kyanki he, amät mi hlawnga a awm üng a ktha am kyan lü a ngthu pyen pi amdang ni,” t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 he naw nami hlawnga am kami ve üng ca üng kami yuka kba, nami hlawnga kami ve üng bilawhnak am kami awmki ni ti hin ksing kh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ät la amimät mhlünmtaieikia khyang he am atänga kami ve vai am ngaih u nawng, mtängnak vai pi am kami ngaihki. Ihlawka angki he ni! Amimät naw amimät msuimcäpnak am amimäta ngthu mkhyahki h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 awhcahnak hin kami awhcah vaia kthaka am awhcah u nawng; Mhnam naw a jah tak peta khuta k’uma um lü nami ksunga kami bilawh pi ngpüiki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’uma nami umkia kyase, Khritawa thangkdaw law püi u lü nami veia kami law üng acuna thea am bilo u naw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amhnam naw pawh vaia a jah tak peta thea khyang kcea khutbia kthaka am awhcah ve ung. Nami jumnak däm law se, nami ksunga khutbi akdäm bawk kami pawh law khaia kami ngak’uh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hangkdaw cun nangmia khaw pi khye u lü kami sang khai. Khyang kce hea khawa bilawh pänga khutbi kami awhcahnak vai am ngaih ve u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“A awhcah vai ngaiki naw, Bawipa bilawhnak awhcah na se” tia cangcim naw pyen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 Khutbi Kthanak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 mhlünmtaieiki naw ngaknak am hlawhei khawi, Bawipa naw a mhlünmtai naw ni ngaknak a hlawhei. Mimät naw mimät dawkia mi ngaiha phäha am k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Pawluh nami ksunga mlung hnemnak am awm lü, athuknaka ka ve üng linglai khawiki naw, Khritawa hniphnawinak la dawnak am ning jah nghui na ve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msa lama keimi, kami ngdüithokia jah ngaiki hea veia ka linga kba, nami veia ka pha law üng ka linglai khaia ä nami na lingnak vaia ning jah nghui na ve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üng mi awmki, acunsepi khawmdeka thum üng am mi ngtu n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a ngtuknaka likcim he cun khawmdek likcim hea am kya lü Pamhnama johita likcim he ni. Acun cun mlüh ngvawng he jah kpyehnak vaia kami summang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cangkia ngcuhnak he la Pamhnam ksingkhyapnak sungkhamkia awhcahnak he cun jah kpyeh u lü, ami cungaihnak jah pinpawk u lü Khritawa ngthu kami jah läklam s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nami ngaihnak a kümkawi käna, ngthu ä ngaihnak naküt kami mkhuimkha khaia kami ngcüngcei päng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pi akpung lam nami tengki. Nangmi üngka uyaw Khritawa ka kyakia a ngaihkyu üng, ngaikyu be kawm. Amimi Khritawa ka ami kyaa kba, Keimi pi Khritawa ka kami kya hng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2026-05-26T21:50:41Z</dcterms:created>
  <dcterms:modified xsi:type="dcterms:W3CDTF">2026-05-26T21:50:41Z</dcterms:modified>
  <dc:title>Bible.com.au: 2 Korintuh 10:1-18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