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i thi khaia kami ngaiki. Acun cun, kami mät am üpna u lü, khyang kthi mtho bekia Pamhnam kami üpnak thei vai phäha ni akya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kyühksekia thihnak üng Pamhnam naw jah küikyan pängki, jah küikyan be khai; jah küikyan be laih laih khai ti amät kami üpn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mi phäha ktaiyünak am nami jah kpüikia kyase, tuha pi jah küikyan khai ti kami jumki. Acunakyase, khyang khawjah naw nami jah ktaiyü peta phäha kami khana pha lawkia bäkhäknak hmu u lü khyang khawjah naw kami phäha jekyainak pyen khai he.Pawluh Korintuh khawa a ceh vai Pyai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awmdek khana kami xünak hin khyanga thengvainak am am ni lü, aktunga nangmi am mi ngkhawteinak üng Pamhnama jah peta ngcimcaihnak, cingcainak, Pamhnama bäkhäknaka johit am akdaw akse ksingnak theia phäh kami awhca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Nami ksing thei la nami kheh thei vaia däng ni nami veia ca kami yuk law ve. Bawipa Jesuha mhmüp üng kami ning jah awhcahnak vaia kba, keimi pi nami jah awcahna khai ti avang nami ksing pängki. Avan nami ksing law khai ti ngah'uhnak ka t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acuna jumnak ta u lü a bäkhäknak ngsawn nghngih nami yahnak vaia nami veia ka law ma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gmi ning jah hmu law lü, Maketawnih khawa ka cit pah khai; acunüng, Maketawnih khaw üngka naw nami veia ka nghlat law be khaia ka büki; acunüng, Judah khawa ka cehnak vai üng nangmi naw nami na tha vaia ka bü si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kba ka ngtünak üng, ka ngcüngcei sawxatki aw? Pumsa lama ngtün lü, “Ä’ sawxat lü ‘Ka’ sawxat lü ka awmki 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 cun ngthungtak akya kba, nami veia ka ngtün cun, “Ä” tia kya lü, “Ka” tia am k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mhnama Capa Jesuh Khritawa ngthu kei, Tilah la Timoti naw nami veia kami sang khawi cen, “Ä” la “Ka” am kya lü, Pamhnam üng “Ä” tia ni akya nglät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mhnama ngjakhlüa, Jesuh Khritawa ngsä, kei Pawluh la mi na Timoti naw, Korintuh khawa awmkia Pamhnama sangcim la, Akaijah khawa awmki hea Pamhnama khyang ngcim hea ve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ngthu khyütam ijah ve se pi, Jesuh üng “Ä” tia ni akya bäih ve. Acunakyase ni, Amät üng “Amen” mi ti u lü, Pamhnama hlüngtainak mi ngsing s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Khritaw üng nangmi la keimi atänga jah ngdüihsak lü, jah khängsaki cun Pamhnam ni. Jah kphyei nghaki cun Mhnam amät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i cun a jah ka ni tia msingnak mi khana ta lü, mi ka vaia khawjah a tak üpnak vaia khängsakia Ngmüimkhya Ngcim mi mlungmthin k’uma jah peki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ngmi ka ning jah m'yeneia phäha ni, Korintuh khawa atuh veia am ka law hin; ka mlungmthin ksingkia Pamhnam na ksingpüi khaia khü v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mi jumnaka khana bawia kami kyakia am kya ve, nami jekyainak vaia kami khüiki ka tinak ni; jumnak üng khäng khaia nami ngdüiki ti ka ksing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Pa Pamhnam la Bawipa Jesuh Khritaw üngka bäkhäknak la dim’yenak nami veia ve se.Pawluh naw Pamhnama veia Jekyainak Pyen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Bawipa Jesuh Khritawa Pamhnam la Pa, m'yeneinaka Pa la dawkyanak naküta phung, mi Pamhnama veia jenak mi pyen v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naw a jah jekyainak sak am, khuikhaki he pi mi jah jekyaisak thei hnga vaia, ani naw mi khuikhanak naküt üng jah jekyai s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ritawa khuikhanak akdäm kami yümeia kba, Khritaw üng Pamhnama kpüikpaknak pi kami yümei püi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uikha u lü kami ve üng pi nangmia dawnak vai la küikyanak vaia ni akya ve; dawnak am kami ve üng pi khameinak kami dunei theia kba khameinak nami duneinak thei hnga vaia nami dawkyanak vaia ni akya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uikhanak nami jah khameipüikia kyase jekyainak pi nami yah khai tia üpna kami t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üi he aw, Asah khawa am khamei hlawt vaia khuikhanak, xüng be vaia pi ä ngaih vaia ami jah bawngkhanak sak he cen nami ksing vai ngja hlü veng.]]></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2026-05-26T21:50:01Z</dcterms:created>
  <dcterms:modified xsi:type="dcterms:W3CDTF">2026-05-26T21:50:01Z</dcterms:modified>
  <dc:title>Bible.com.au: 2 Korintuh 1:1-24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