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6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i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üpi, bawimang hlükie cun, hlawhlepnak khamei u lü angnak naw jah pinman lü akse hlükaweinak naw amimi cun pyaknak ja pyüpyehnak da jah kaih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i jawngnak hin aksekhyu naküta phungnu ni. Khyang avang cun ahin tak vai täng lü jumnak üngkhyüh akthuka cit u lü ami mlung puksetsakie ni.Pawluha mcäin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sepi, nang Pamhnama khyang ahina ngkhawe jah hjawnga. Nang ta ngsungpyunnak, Pamhnam ksingnak, jumeinak, mhläkphyanak, khameinak ja hniphnawinak na tak vaia mtunei bä.]]></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meinak üng na khyaih khawha dawng lü angläta xünnak cän yaha, saksi khawhah maa na tak jumnak ja Pamhnam naw ahina sak aning khü üng angkhänga na ng’anei cän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aküt üng xünnak pekia Pamhnam hmai ma ja Pontas Pilat maa jumnak angkhänga ng’aneiki Khritaw Jesuha maa ngthu ka ning pet t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 Bawipa Jesuh Khritaw ponak law Mhnüp vei cäpa sitih lü na bi vai jah kcüngei lü jah läklam kawm p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wiea Bawipa, sangpuxangea Sangpuxang, a jodaw lü Suki mat däk Pamhnam kcün a kha üng a ponak vai cun ngdang law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i däk va am thi thei lü u naw pi am a k’et khawha akvai üng veki. U naw pi am hmu thei, u naw pi am hmu khawi. Angläta johit ja leisawngnak a veia ve se!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na kcünsak üng bawimangkie cän, ami kcünsak üng käh awhcah lü am ngkhängkia bawimangnak üng äpeinak käh ta lü anaküt mi jekyainak vaia jah peki Pamhnama vei äpeinak ami tak vaia jah mthe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i tak cun käh kpamei lü akce üngpi jah yet lü akdaw lama bawimang u lü akdaw ami bilawh vaia jah mthe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pyae naw ami mahpae cun leisawng vaia ngkäihkia ami ngaih üngva Pamhnama ngming ja kami jah mtheinak cun akse u naw pi am py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hina tuilam üng ni malama ngkhängkia bawimangnak cun mkhämei khaie ni. Acun üngva amimi naw xünnak akcang cun yahei kha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oti aw, na mcei vaia ning ap cän akdawa säma. Amdang pyensake ja khyang avange naw “Ksingkhyapnak” ami tia am käh ngtähkia ngcuhngkaihnake cän jah hjawng bä.]]></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vang he naw acun kami taki ti u lü acuna phäh jumnak lam mkhyühki he. Pamhnama bäkhäknak nami vana khana ve 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ritjan mahpanakie mpyae naw ami mahpae käh jah mdihmsui u se, isetiakyaküng ami mahpae cun pi jumeikie ni. Sa lü akdaw bawka jah bi pet khaie, isetiakyaküng ami khut üngkhyüh akdaw ami yaheinak cän ami jah kphyanak jumeikie ami mahpae ni.Akhye mtheinak ja akcanga bawimangnakeNang naw ahine cun sang lü na jah mthei yah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u pi mi ngtheinak ja mi Bawipa Jesuh Khritawa ngthu kcang üng am täng lü ningsaw hngalangkia mtheinak pawki c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wcahnak naw mjaw lü i pi am ksing. Ani naw a law cun am dawkia ngcuhnak ja ngvawknak hlü vai khyü nglung he ta lü ahin naw ng’eihnak, ngcuhngkaihnak, thangmsetnak, aksea ngaihn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gläta ngcuh vai cun ngthungtak ami mlunga am vekia khyange ni. Ningsaw hin bawimangnak vaia amimi naw ngaikie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w ve, mi tak mi khäksak üng ningsaw naw jah bawimangs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awmdeka i mi law püiki ni? I am mi law püi! Khawmdek üngkhyüh i ja mi cehpüi thei? I am mi cehpüi the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 kyase, eiawk ja suiawi mi tak hin mimia phäh khäk v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2026-07-09T01:30:33Z</dcterms:created>
  <dcterms:modified xsi:type="dcterms:W3CDTF">2026-07-09T01:30:33Z</dcterms:modified>
  <dc:title>Bible.com.au: 1 Timoti 6:1-21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