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84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imoti 5: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 u pi ami kawnsang, aktunga ami mäta imkyawng üngka am büktengki ta jumeinak mah lü am jumeikie kthaka pi sexuki 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 kum khyukip am khekia nghnumi cän hmeinu calang üng käh na ngpüisak vai. Acuna thea ahun däk va cei mah lü]]></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kdaw a bilawha phäh nglongthangki: a ca akdawa jah mdühmcahki, a ima khin dokhamki, jumeikiea phäh nemkia mtae biloki, khuikhakia khyange jah kpüi lü amät pi akdawkya biloki cun na ngpüisak v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mi sak dik hamkia hmeinue ta käh na jah ngpüisak vai; isetiakyaküng, ami cei mah be vai ami täng üng Khritaw nglataki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kcüka ami pawha khyütam ami lümkana phäh mkhyekatnak pha law khai n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hyange ima cit hü u lü ami kcün päihnak khaie, acuna thea akse bawk ta, am ami pyensak vai pyen u lü khyanga am adawa mawng cingjangei khaie n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akyase, a sak dik hamki hmeinue cän cei mah be u lü ami imkyawng ja ami canae cun ami jah mceimsang üngva mi yee naw mi phäha akse ami pyen vai am v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meinu avange ta Khawyam läk khaia nglat pängkie n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hritjan nghnumia ima hmeinue kcang ami ve üng ani naw jah mcei lü sangcima phäha phüihkawh käh mtaih kawm, acukba akyak üngva amimät veki hmeinue cun sangcim naw jah mceimsang kha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hawngmanga kba akdawa khut biki ngvaie cän, aktunga ngthu sang lü jah mtheimthangkie cun püp nghngih ngkhyengnak yahei khaiea ngkäihki n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meikie veia bilawh vaia mt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Cangcim naw, “Cang lehsaka se cän a mpyawng käh kbüpa” “khüikie cän pi ngkhyengnak yah khaie ni” tia pyenk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ghngih kthuma ja acuna thea nungki saksi am ve xa lü angvai ami mkateia ngkhaw cän käh jah ngai bä.]]></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khyekatkie cän khyang ksunga na jah ksenak üngva akcee pi kyühei khai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mhnam ni, Khritaw Jesuh ja a xüa khankhawngsä hea hmaia khawkphyüm ngai lü khyang hmai käh na teng vaia hina mcuhmthehnake hin jah läklam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wipaa khut pawh khaia khyange jah cuap lü ami khana na kut akjanga käh mtaih bä. Khyangea mkhye käh jah ng’yetei püi lü namät na ngcimsak va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m na khyaih xawh xawhkia kyase tui däk käh aw lü na ei acip thei vaia capyit tui aläm pi awk sih bä.]]></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hyang avangea mkhyekatnak cun angsinga mi hmu se ami mkhye naw ngthumkhyah vaia jah cehpüi lü khyang akcea mkhyekatnak cun hnua ni mi hmuh t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cukba kunga akdaw mi bilawh cun angsinga mi hmu lü am ngsing bäki cän pi am mi thup the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xüngvai kpami cän käh jah pyensa lü na pa mäia ani cun nghui na bä. Ami sak dik hamkia kpamie cän pi na benaa mäia jah vecawh püi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xüngvai nghnumie pi na nua mäia jah mtheh lü ami sak diki nghnumie pi na cina mäia mlung ngcimnak üng jah mcuhmtheh bä.]]></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mimät vekia hmeinue kcang cän jah leisawng bä.]]></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sepi, a tuca vekia hmeinue akcüka ami imkyawng üng Pamhnam ami jum vaia mta ami pawh vai cun ngthei ma u lü ami nupa ja ami pupie cun jah thungkhih be kawm u, isetiakyaküng, ahin naw Pamhnam jesaki 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meinu amät däk ve lü bükteng khai am veki cun Pamhnam äpei lü amhnüp amthan ktaiyü lü Pamhnam üm na khawh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wimangnak vai suikia hmeinu ta xüng kyaw lüpi thiki n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 naw pi ami hmakatnak käh a jah hmuh vaia ahina mcuhmthehnake cän na jah mthei vai.]]></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2026-08-24T00:42:58Z</dcterms:created>
  <dcterms:modified xsi:type="dcterms:W3CDTF">2026-08-24T00:42:58Z</dcterms:modified>
  <dc:title>Bible.com.au: 1 Timoti 5:1-25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