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8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i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u pi ami kawnsang, aktunga ami mäta imkyawng üngka am büktengki ta jumeinak mah lü am jumeikie kthaka pi sexu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kum khyukip am khekia nghnumi cän hmeinu calang üng käh na ngpüisak vai. Acuna thea ahun däk va cei mah lü]]></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kdaw a bilawha phäh nglongthangki: a ca akdawa jah mdühmcahki, a ima khin dokhamki, jumeikiea phäh nemkia mtae biloki, khuikhakia khyange jah kpüi lü amät pi akdawkya biloki cun na ngpüisak v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i sak dik hamkia hmeinue ta käh na jah ngpüisak vai; isetiakyaküng, ami cei mah be vai ami täng üng Khritaw nglatak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kcüka ami pawha khyütam ami lümkana phäh mkhyekatnak pha law kha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yange ima cit hü u lü ami kcün päihnak khaie, acuna thea akse bawk ta, am ami pyensak vai pyen u lü khyanga am adawa mawng cingjangei khaie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kyase, a sak dik hamki hmeinue cän cei mah be u lü ami imkyawng ja ami canae cun ami jah mceimsang üngva mi yee naw mi phäha akse ami pyen vai am 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meinu avange ta Khawyam läk khaia nglat pängkie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ritjan nghnumia ima hmeinue kcang ami ve üng ani naw jah mcei lü sangcima phäha phüihkawh käh mtaih kawm, acukba akyak üngva amimät veki hmeinue cun sangcim naw jah mceimsang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awngmanga kba akdawa khut biki ngvaie cän, aktunga ngthu sang lü jah mtheimthangkie cun püp nghngih ngkhyengnak yahei khaiea ngkäihk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meikie veia bilawh vaia mt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ngcim naw, “Cang lehsaka se cän a mpyawng käh kbüpa” “khüikie cän pi ngkhyengnak yah khaie ni” tia pyen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hngih kthuma ja acuna thea nungki saksi am ve xa lü angvai ami mkateia ngkhaw cän käh jah ngai bä.]]></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khyekatkie cän khyang ksunga na jah ksenak üngva akcee pi kyühei kha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mhnam ni, Khritaw Jesuh ja a xüa khankhawngsä hea hmaia khawkphyüm ngai lü khyang hmai käh na teng vaia hina mcuhmthehnake hin jah läkla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wipaa khut pawh khaia khyange jah cuap lü ami khana na kut akjanga käh mtaih bä. Khyangea mkhye käh jah ng’yetei püi lü namät na ngcimsak v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 na khyaih xawh xawhkia kyase tui däk käh aw lü na ei acip thei vaia capyit tui aläm pi awk sih bä.]]></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hyang avangea mkhyekatnak cun angsinga mi hmu se ami mkhye naw ngthumkhyah vaia jah cehpüi lü khyang akcea mkhyekatnak cun hnua ni mi hmuh t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kba kunga akdaw mi bilawh cun angsinga mi hmu lü am ngsing bäki cän pi am mi thup the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xüngvai kpami cän käh jah pyensa lü na pa mäia ani cun nghui na bä. Ami sak dik hamkia kpamie cän pi na benaa mäia jah vecawh pü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xüngvai nghnumie pi na nua mäia jah mtheh lü ami sak diki nghnumie pi na cina mäia mlung ngcimnak üng jah mcuhmtheh bä.]]></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imät vekia hmeinue kcang cän jah leisawng bä.]]></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a tuca vekia hmeinue akcüka ami imkyawng üng Pamhnam ami jum vaia mta ami pawh vai cun ngthei ma u lü ami nupa ja ami pupie cun jah thungkhih be kawm u, isetiakyaküng, ahin naw Pamhnam jesa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meinu amät däk ve lü bükteng khai am veki cun Pamhnam äpei lü amhnüp amthan ktaiyü lü Pamhnam üm na khawh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wimangnak vai suikia hmeinu ta xüng kyaw lüpi thi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 naw pi ami hmakatnak käh a jah hmuh vaia ahina mcuhmthehnake cän na jah mthei vai.]]></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2026-07-09T01:46:08Z</dcterms:created>
  <dcterms:modified xsi:type="dcterms:W3CDTF">2026-07-09T01:46:08Z</dcterms:modified>
  <dc:title>Bible.com.au: 1 Timoti 5:1-25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