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12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i 3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k'uma khüikie pi ngneisak daw lü ngcimcaihki; nguia hnu käh läk lü ju pi käh mpyüihmah yah khai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mi naw mdana ngthungtak cun ksingkhyapnak kcang am kcüng yah khaie n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üka sükcetnak kham u lü acun ami lät üng khüi bi yah khai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khyue pi ami ngneisak daw lü cawkcek käh pawh lü anaküt üng thephya lü mlung mhnemkiea kya yah khaie n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üng khüiki cun a khyu mat däk ve yah khai, a canae ja a imkyawng cun akdawa jah up khawh yah kha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k'uma khüikie cun akdawa ngdüi tho lü Khritaw Jesuh jumeinaka mawng pi ling lü pyen khawh yah khai.Ngthupki akdäm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ina ca ka yuk lawa kba, säng säng se nami veia law lü ning jah hmu khaia äpei ve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üpi ka cü üngta ahina ca naw ngthungtak däh lü ktunga kyakia Pamhnama imbung ja xüngseikia Pamhnama sangcim k'uma ihawkba vecawh vai ti cun ning jah ksingsak khai n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 hjawkkhah ning ihlawka ngthup lü dämki ti cun u naw pi am kpet khawh:Ani cun nghngicima kba ngdang law lüakcün akha üng Ngmüimkhya naw a ngdansak,khankhawngsä he naw hmukie,ani cun khyangmjüea veia kpyaü hükie,khawmdek lum üng jumei u lükhankhawa kai beki n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ngvai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cang pyen ta: Kpami mat naw sangcim üng ngvai a bi hlü hin akdaw säiha ngaihnak n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ngcim ngvai cun kbäüeinak am ve yah: a khyu mat däk ve yah khai, a mlung mhnemki, amät nängeiki, dawkyaki, a ima khin khina theiki, mtheinak pi pawh theiki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 käh mpyüiki, ngtun käh pawhki, hniphnawiki, dim’ye lü ngui pi käh jawng na yah khai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amäta imkyawng up khawh lü a canae naw leisawng u lü a mtheh pi ngja yah khai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a imkyawng up vai am ksingki naw ihawkba Pamhnama sangcim cun msümcei khai ni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einak üng ngkhäng lü käh awhcah yah khai, Khawyai cun awhcah lü mkatnak a yaha kba käh thawn khai n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 cun sangcim k'uma am veki khyange naw ami leisawng üngva Khawyaia mannak hlü üng lät lü a jo pi am se khai ni.Sangcim k'uma khüikie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2026-06-16T01:56:25Z</dcterms:created>
  <dcterms:modified xsi:type="dcterms:W3CDTF">2026-06-16T01:56:25Z</dcterms:modified>
  <dc:title>Bible.com.au: 1 Timoti 3:1-16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