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6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i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a hjawkhah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akcüka, täsamnak, ktaiyünak, nghuinak ja jenak cun khyang avana phäha Pamhnama vei nami pawh vaia ning jah mtheh ve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puxang He ja ana takie cun dim’ye lü akdima Pamhnam leisawng lü akdawa ami ngneisaknak vaia phäha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 hin daw lü mi küikyan Bawi Pamhnam jesaki ni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khyang naküt küikyannak yah lü ngthungtak ami ksing vai hlüei 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mat ve lü Pamhnam ja nghngicim atänga jah lawpüiki khyang ta Khritaw Jesuh n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nghngicim avan jah thawngkhyah vaia lawki. Pamhnam naw khyang naküt akcün kdaw üng küikyannak a yah vaia ahin cun saksi ni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ei cun khyangmjükcee jah mthei lü ngsäa kba ngthungtak ja jumeinaka mawng cun ka sang khaia a na tüih ni. Ka hlei am pyen ngü akcang ni ka pyen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a hjawkhahnak üng kpamie, Pamhnam ümnakie naw ngcuhngkaihnak ja mlungsonak käh ta lü ami kut khana jah säng u lü ami ktaiyü vai hlüei ve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e pi aphu küi suisake, lusam pitpyangnak, xüi bilawhnak, suisak akdawa suiawi lü mlung mhnem lü käh nami nukhyap vai ka hlüeiki ni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üpi Pamhnam ka jumki tikia nghnumi cun naw akdaw bilo yah kha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e naw käh khikheh lü mlung mhnemnak am ngthei u 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e cun kpamiea khana ana ta lü jah mtheimkhawng khaia am täng veng, lüpi amimi cun hniphnawi yah khaie n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cun mhnün ma lü acun käna Evah a mhnün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cun hlawhlepnak am kham lü Nghnumi va hlawhlepnak kham lü Pamhnama thum pi lümkan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cun a caa phäh küikyannak yah khai, jummeinak, mhläkphyanak ja ngcimcaihnak cun mlung mhnemnak am a mtunei üng n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2026-10-25T09:30:35Z</dcterms:created>
  <dcterms:modified xsi:type="dcterms:W3CDTF">2026-10-25T09:30:35Z</dcterms:modified>
  <dc:title>Bible.com.au: 1 Timoti 2:1-15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