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57675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Timoti 2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ngcima hjawkhahnak üng kpamie, Pamhnam ümnakie naw ngcuhngkaihnak ja mlungsonak käh ta lü ami kut khana jah säng u lü ami ktaiyü vai hlüei veng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hnumie pi aphu küi suisake, lusam pitpyangnak, xüi bilawhnak, suisak akdawa suiawi lü mlung mhnem lü käh nami nukhyap vai ka hlüeiki ni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üpi Pamhnam ka jumki tikia nghnumi cun naw akdaw bilo yah khai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hnumie naw käh khikheh lü mlung mhnemnak am ngthei u s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hnumie cun kpamiea khana ana ta lü jah mtheimkhawng khaia am täng veng, lüpi amimi cun hniphnawi yah khaie ni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dam cun mhnün ma lü acun käna Evah a mhnün ni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dam cun hlawhlepnak am kham lü Nghnumi va hlawhlepnak kham lü Pamhnama thum pi lümkanki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hnumi cun a caa phäh küikyannak yah khai, jummeinak, mhläkphyanak ja ngcimcaihnak cun mlung mhnemnak am a mtunei üng ni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ngcima hjawkhahna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kyase, akcüka, täsamnak, ktaiyünak, nghuinak ja jenak cun khyang avana phäha Pamhnama vei nami pawh vaia ning jah mtheh veng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ngpuxang He ja ana takie cun dim’ye lü akdima Pamhnam leisawng lü akdawa ami ngneisaknak vaia phäha ni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hin hin daw lü mi küikyan Bawi Pamhnam jesaki ni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 naw khyang naküt küikyannak yah lü ngthungtak ami ksing vai hlüei v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mhnam mat ve lü Pamhnam ja nghngicim atänga jah lawpüiki khyang ta Khritaw Jesuh ni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 cun nghngicim avan jah thawngkhyah vaia lawki. Pamhnam naw khyang naküt akcün kdaw üng küikyannak a yah vaia ahin cun saksi ni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kyase, kei cun khyangmjükcee jah mthei lü ngsäa kba ngthungtak ja jumeinaka mawng cun ka sang khaia a na tüih ni. Ka hlei am pyen ngü akcang ni ka pyen!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2">
  <a:themeElements>
    <a:clrScheme name="Theme9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2026-07-09T01:27:57Z</dcterms:created>
  <dcterms:modified xsi:type="dcterms:W3CDTF">2026-07-09T01:27:57Z</dcterms:modified>
  <dc:title>Bible.com.au: 1 Timoti 2:1-15 (DNT)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