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912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hesalonikah 5: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deia caa mi kyaki mimi ta mi mceiei vai hlüki. Jumeinak ja mhläkphyanak cun mkyang bawpnaka kba mi suiawi vai u. Küikyannak mi äpei cun mthi lukhüma kba mi ngbüng vai 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amhnam naw a mlunga sonak mi khamei khaia a jah xü am ni. Cunüngpi, Bawipa Jesuh Khritaw üngkhyüh küikyannak mi ka na khaia a jah xü n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i xüng üng pi kyase, mi thih üng pi kyase, a law bea kcün üng, ani am atänga mi xüng khaia mi phäha thik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tuh nami vea kba, mat naw mat mcuhmcäi lü nami kpüikpak vai.Akpäihnak mcäinak ja hnuksetna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mi benae aw, nami ksunga khut bi lü Khritjan xünsak üng ning jah mcuhmtheh thalamkie asükyüa nami jah leisawng vaia kami ning jah nghui nak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mi khut bi dämkia kyase, däm säihkia leisawngnak ja mhläkphyanak am nami jah vepüi vai. Mat ja mat ngkhawtsengnak am ve u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benae aw, khyang kdame üng sitih jah pe ua. Kyükyawkeikie üng ktha jah pe u lü, ktha ngcekie jah kpüi ua. Khyang naküta veia mlung nami msaü vaia ning jah nghui na ve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hyang naw akse a pawh üng, akse üng käh jah msak be ua. Mat ja mat, ja khyang vana veia aläa akdaw pawh vaia mkhüh na u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läa jekyai u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kcün tä lü ktaiyü u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gcüngceia, Bawipa law be kha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i a pha law üngpi jekyai ua. Khritaw Jesuh üng yümmat lü nami ve vai Pamhnam naw hlüei v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gmüimkhya Ngcima khut käh dimsak u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ahmaea ngthu pyen käh yaihyünei u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aküt cun mhnüt ma lü, akdaw dodang u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kse naküt hjawng u bä.]]></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imdeihnak jah pekia Pamhnam naw anaküt ning jah ngcingcaihsak se. Bawipa Jesuh Khritaw a law be üng, nami ngmüimkhya, mlung kyawng ja pumsa avan cun mkhyekatnak naküt üng a lät vaia ning jah msümcei s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angmi ning jah khüki cun sitihkia kya lü acukba ning jah pawh khai n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 benae aw, kami phäha pi ktaiyü u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gcingcaihkia hnunat mhnamnak am jumeikie avan jah hnukset u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hina kca hin jumeiki naküta veia nami kheh vaia Khritawa ngming üng ning jah nghui na ve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benae aw, acuna thawn law khaiea akcün ja mkaea mawng ning jah yuk law vai am hlü.]]></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Mi Bawipa Jesuh Khritawa bäkhäknak nami khana ve s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pyukei mthana a lawa kba, Bawipaa Khawmhnüp pha law khai ti cun angsingtea nami ksingki he n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imdeih ve, kyühei kse üng lät ni” ami ti k’um üng mpyaikia nghnumi na hmi hlü naw a huiheia kba, ami khana cimpyenak cun ahunata pha law khai. Acun üngka naw u pi am lät yah 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Cunüngpi, ka benae aw, acuna Mhnüp naw mpyukeia kba käh ami ning jah mcat vaia, nghmüp k’uma nami vekia am ky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angmi avan hin akvaia ca, kdeia naa nami kyaki. Mthana ca ja nghmüpa naa am mi ky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cunakyase, khyang kce hea iheia kba käh ipei lü, xak lü sitih am mi na mtät vai 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peikie cun mthana ni ami ih. Juhai eiawkie naw pi mthana ni ami mpyüi.]]></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2026-06-16T01:56:18Z</dcterms:created>
  <dcterms:modified xsi:type="dcterms:W3CDTF">2026-06-16T01:56:18Z</dcterms:modified>
  <dc:title>Bible.com.au: 1 Thesalonikah 5:1-28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