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alonikah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akyase, ahina mtheinak mahkia khyang cun naw khyang mahki am ni. A Ngmüimkhya Ngcim ning jah pekia Pamhnam mahk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mi püi mhläkphyanaka mawng ning jah yuk law vai am hlü. Ihawkba mat ja mat mhläkphyanak vai cun Pamhnam naw ning jah mthei pängki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 däk am ni, Maketawnih khawa veki benaea veia pi acukba nami biki. Acunakyase, ka benae aw, nami bi law dämdäm vaia ning jah nghui na v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hlana ka ning jah mtheh pänga kba, dimyekia xünsei vaia mtunei lü, nami khut ngaih na lü, nami kut am khüikhawm u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kba nami ve üng, am jumeikie naw ning jah leisawng acun he. Nami hlükaw a ve üng pi khyang kce he am jah ümpa na uki.Bawipa lawnak be v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benae aw, thi pängki he a mawng ngthungtak nami ksing vai ngja hlü veng. Acunüng va, äpeinak am takia kba am nami thüisei pukse kh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h cun thi lü tho beki tia kami jumki. Acuna kba ni Jesuh jumei lü thiki naküt cun Pamhnam naw Jesuh am atänga jah mtho be khaia pi mi jum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uh kami ning jah mtheimthang hin Bawipaa mtheimthangnak ni. Bawipa law bea mhnüp vei xüng lü mi veki mimi hin thi pängki he a maa am mi p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thupetnak üng ngpyang law khai, khankhawngsä ngvaia kthai ve law khai, Pamhnama pung kthai ng’yüng law lü khankhaw üngka naw Bawipa amät kyum law be khai. Acunüng, Khritaw jumei lü thikie cun tho be ma kha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 käna, acuna kcün üng mi xüngki mimi pi, amimi am atänga khawngmei am jah mkhäm law be se, khana mi Bawipa am mi ngkhyum khaie. Acunüng, Bawipa am atänga angsäia mi ve law kh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mhnama hlüeia xüngse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akyase, ahina ngthu am mat naw mat mhlawhmcah u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benae aw, akpäihnaka ka ning jah mtheh hlü ta: Pamhnam jekyaisakia xüngsei ning kami veia nami ngthei pängki, acukba nami xüngsei pängki ni. Acuna kthaka nami xüngsei dämdäm vaia Bawipa Jesuha ngming üng kami ning jah nghui na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cuhmthehnake naküt cun Bawi Jesuha Ana üng ning jah pet ti cun nami ksing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 dawkyakia hnunglanak hawihceh lü nami ngcingcaih vai Pamhnam naw ngja hlü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pami naküt naw ihawkba a nghnumi üng ngcingcaih lü leisawng phyakia a awmihpüi vai 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mhnam am ksingki khyang kseea mäiha käh hüipawm kawlaih vai cun ksing u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 naw pi a Khritjanpüi limma mhleimhlak lü käh eiaw se. Ahlana ka ning jah mtheh päng, acukba mkhyenak pawhki cun Bawipa naw mkhuimkha law khai ti lü asayüa ning jah mtheh v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mhnam naw mi mtuihmleh khaia a jah khü am ni, ngcingcaih khaia a jah khü ni.]]></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2026-06-16T01:56:17Z</dcterms:created>
  <dcterms:modified xsi:type="dcterms:W3CDTF">2026-06-16T01:56:17Z</dcterms:modified>
  <dc:title>Bible.com.au: 1 Thesalonikah 4:1-18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