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kami ning jah mhläkphyanak am Pamhnam üngkhyüh lawkia Thangkdaw däk am ni lü kami sak pi ning jah pet hlü awnga kami ngtünkie cen. Nangmi cun aktä se kami ning jah mhläkphya n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benae aw, ihlawka bawngkha lü mi khüi cun nami ksingki. Ua khana pi ia khuikhanak käh a pha law vaia, amhnüp amthana khüi lü Pamhnam üngkhyüh lawkia Thangkdaw cun kami ning jah mtheh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ngmi jumeikiea khana ihlawka ngcingcaih, ngsungpyun lü mkat vai käh vekia kami ve cun, nangmi ja Pamhnam cun kami saksia nami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Amäta Khankhaw Pe ja hlüngtainaka ning jah cehpüiki, Pamhnam jekyaisakia xünsak üng nami ve vaia, Pa mat naw a cae a jah vepüia kba, mat cima ning jah mcuhmcäi mhlawhmcah lü kami ve nami ksing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mhnam üng aläa kami jenaka mawng ta: Pamhnama ngthu nami veia kami lawpüi üng ngja lü nami dodangki. Khyanga ngthu sawxata mäiha käh ngai lü Mhnama ngthua ngai lü, acun cun Pamhnama ngthu kcanga kya lü jumeiki nangmia khana Pamhnam naw khut a bia phäh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mi benae aw, Jesuh Khritaw yahei lü Judah khawa veki Pamhnama sangcimea veia thawnkia kba, nangmia veia pi thawn lawki. Judah khyange amimäta khyangmjü naw ami jah mkhuimkhaa kba, nangmi pi namimäta khyangmjü naw ning jah mkhuimkha 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dahe cun Bawipa Jesuh ja sahma he jah hnim u lü keimi pi jah mkhuimkhakie. Ihlawka Pamhnam am jekyaisakie ni. Ihlawka khyang naküt jah mkeieikie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üikyannak jah pe khaia thangkdaw Khyangmjükce hea veia kami sang pi jah ngdüm hlüsak ktawihkie. Aläa mkhyenak ami pawh cen ahikba mkhyenak kümceisakie ni. Akpäihnaka ta, Pamhnama mlungsonak ami khana pha päng ve.Pawluh Thesalonikaha ceh tü vai ngaih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benae aw, pumsa üng asängca mi ngtai kyaw u lü pi, mlung kyawng üng ta am mi ngtai. Akhyang puma ning jah hmuh be vaia aktä se ning jah süm lü kami ktha na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 veia nghlat law be vaia kami yängki. Kamät kung pi nghngih vei law vaia ka ngtängki, Khawyam naw am na lawsak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salonikaha Pawluha khut b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mi äpeinak, jekyainak ja mi Bawipa Jesuha law be üng a maa kami ngnängpangnaka mawng awhcahnak vai cun nangmi ni, khyang kce he am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mi hlüngtainak ja kami jekyainak ta nangm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mi be ja kami cinae aw, nami veia kami law cen sungpyamnak am ni ti nami ksing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alonikah mlüh am kami pha law ham üng, Philipih mlüha ihlawka ami jah yaihyün nghekanak cun nami ksingki. Aktäa jah ngtäkpüi kyaw u lü pi, mi Pamhnam naw amät üngkhyüh lawkia Thangkdaw ning jah mtheh vaia lingnak jah pe pä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mi ning jah nghuinak hin am dawkia mkhyenak, am ngcingcaihkia ngaihnak ja limmanak üng ning jah mtheh am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naw Thangkdaw pyen khaia a jah ümnaka mäiha, khyanga mlung jesaki am ni lü, khyanga mlungkyawng jah ksingki Pamhnam jesak vaia ni khut kami bi 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i veia kami law üng, mhläknaka ngthu pyen lü kamvanaka ngthu sumei khaia am kami lawki ti cun angtea nami ksingki. Pamhnam hin kami saks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ngmi naw pi ni se, akce naw pi ni se, ua jah mküiei vai pi am ktha na u naw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ritawa ngsäa kba nami veia kthähei lü yah kyawki. Cunüngpi, nami veia kami law üng hniphnawi lü nu mat naw a naca a mceia mäiha kami ning jah mceiki.]]></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2026-05-26T21:46:21Z</dcterms:created>
  <dcterms:modified xsi:type="dcterms:W3CDTF">2026-05-26T21:46:21Z</dcterms:modified>
  <dc:title>Bible.com.au: 1 Thesalonikah 2:1-20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