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aküta kthaka nami püi mhläkphya na ua. Mhläkphyanak naw mkhyenak khawhah jah küm pet thei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äh hlawpcap lü nami püi khin na thei 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 mat phäh phäh hin Pamhnama jah pet ami phäh phäha msümceikia kyaki he. Pamhnam naw letsawnga a pet cun khyang kce hea phäh daw khaia sumei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thu sangkia khyang naküt naw Pamhnama ngthu sang se. Khut bikia khyang naküt naw Pamhnama peta ngjuktha am khut bi se. Acunüng va, anaküt üng Pamhnam cun Jesuh Khritawa phäh üng mhlünmtaia kya khai. Johit ja hlüngtainak cun angsäia Pamhnama kaa kyaki. Amen.Khritjana kya lü khuik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üi he aw, nami khana am thawn khawiki pha law lü ning jah huimhleikia mhnütnaka nami khamei üng käh müncan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ritawa khuikhatnak nami khameipüi hin jekyai ua. Hlüngtainak am a law bea kcün üng, jekyainak am nami kümcei khaia kya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ritawa hnukläka nami kyaa phäh ami ning jah yaihyünei üng ta, jekyai ua. Acun cun hlüngtaikia Ngmüimkhya, Pamhnama Ngmüimkhya cun nami khana veki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mi üng mat naw a khuikhatnak a khamei üng; khyang a hnima phäh, a mpyuka phäh, khyangkaa a thawna phäh ja khyanga khut üng a ngcawngcik hüa phäha, käh khamei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pi, Khritjana na thawna phäh khuikhatnak na khamei üngta, käh ngkeei kawpi. Khritawa ngming üng na khameia phäh Pamhnam na jenak v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thumkhyahnak cutei vaia kcün cun pha päng ve. Pamhnama a khyange cun akcüka jah cijang vai. Mimi üng a cutei üng, Pamhnam üngkhyüh lawkia Thangkdaw am jumeikiea khütnak vai ta ihawkba va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thunghlaikia xünsak kth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ngcim naw,“khyang kdawe jah küikyan vai hin khak ve;acunüng, Mhnam am jumki khyangkae ta ihawkba va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Pamhnama hlüeia khuikhat khameikie naw, a khyütam nängpang lü jah Tüipyangkia veia, dawkyakia ngneisak am ami xünsak cun ng’apei u 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naw a pumsa am khuikhanak khameiki. Nangmi pi a Ania khameia kba nami khamei khai kunga ngai lü, nami ktha mcüng ua. Isenitiüng, Pumsa khuikhanak khamei nakütki cun mkhyenak üng am ngpüi ti tinak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uh üngkhyüha ta, khawmdek ning üng na xünseinak naküt cen, khyanga hlüeia käh nikia, Pamhnama hlüeia xüngsei hnü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 khe lawa kcüne üng am jumeikiea kba: mlung hlükaw jawnga awmih, hnunglanak hlü, jukung ktaipam xanak, ampyua ei aw lü hnungla pawia awmih, juhai eiawknak ja mtuihsekia juktuhe hjawkmkhähnake cun nami khyaih khawha nami jah pawh pängki h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uh ta Mhnam am ksingki hea mlung xanak ja mlümlawknak üng am nami ngpüingpaw tia phäh, mün u lü ning jah yaihei ve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pi, akthi ja akxüng ngthu jah mtai khaia ngcüngceiki Pamhnama veia amimäta mawng cun pyenei yah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phäh ni, khyang naküta khameia kba ngthumkhyahnak cun pumsa üng khameikie akthiea veia pi Thangkdaw cun sanga kyaki. Pamhnam a xüngseia mäiha ngmüimkhya üng ami xüisei vaia phäh sanga kyaki.Pamhnama jah pet msümceiei th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aküta adütnak vai cun cäh lawki. Acunakyase, nami ktaiyü khawh vaia, mlung ngkhängsak lü thüxaknak am ve u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2026-06-16T00:54:10Z</dcterms:created>
  <dcterms:modified xsi:type="dcterms:W3CDTF">2026-06-16T00:54:10Z</dcterms:modified>
  <dc:title>Bible.com.au: 1 Pita 4:1-19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