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81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kpäihnaka, mlung mat ngaihnak mat üng ve ua. Ngbengnaa kba nami püi mhläkphya na ua. Nami püi mpyeneinak ja mlung mhnemnak am ve 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kse, akse am; yünsenak pi yünsenak am käh thungei be ua. Dawkyanak am thung be ua. Isenitiüng, dawkyanak cun a ning jah khüa kcün üng a ning jah pet vaia Pamhnama bekhüt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angcim naw“Jenaka xünsak hlüei lükcün kdawe jah hmuha yüki naw,akse pyennak jahlei pyennak jah hawih yah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kse pawhnak üngkhyüh nghlat lü akdaw pawh se;dimdeihnak sui lü acun läk hü 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wipa naw khyang ngsungpyune jah teng lüami ktaiyünak pi jah ngai ve;cunüngpi, akse pawhkie ta jah nghei ta 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kcang pawh vaia na ngtäng üng u naw ning mhlembawi khai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nüngpi, akcang na pawha phäh na khuikha vai üngpi, nami josenki. U pi käh kyüh ua, käh cäicing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mi mlung k’uma Khritaw leisawng lü Bawipa mäih leisawng ua. Nangmi naw nami taka äpeinaka mawng ning jah kthähki a ve üng, nami jah mtheh ngkyai be thei vaia, aläa ngsüngcei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niphnawinak ja leisawngnak am bi ua. Khritawa hnukläka nami thawna phäh akdaw nami pawh üng, ning jah kse na lü ning jah yaihyüneikie naw ami pyen am ngkeeinaka thawn khaia, nami cungaihnak ngcingcaihsak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kdaw pawh lü nami khuikha cun Pamhnama hlüei ani üngta, akse pawh lü nami khuikha kthaka ta daw bawk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yungcei awmih 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mhnama veia a ning jah ceh hlüpüia phäh khyangkaea nghnün üng khyang kdaw Khritaw cun mkhyenakea phäh thiki. Ahun a thih cun angläta phäha kyaki. Pumsa lama thihnak khamki, cunüngpi ngmüimkhya lam üng xünsak be päng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ngmüimkhya pumsa am cit lü thawng üng ami jah khyum ngmüimkhyaea veia ngthu pyen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 ngmüimkhyae ta, Nawe naw mlawng a saka kcün üng mlung msaü lü jah k’äihei kyaw sepi Pamhnama mtheh am ngjakia ngmüimkhyae ni. Nawea mlawng am khyang khyet mlikpitui üngka naw jah küikyana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tui cun atuh ning jah küikyanki baptican tia msingnak ni. Acun cun nami pumsa lelawiki mthihnak am ni lü, akdaw ksingnak üngkhyüh Pamhnama veia khyütam pawhnaka kyaki. Acun naw Jesuh Khritaw cun thihnak üngkhyüh a thawhnak be naw ning jah küikyan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cun khankhawa kai be pängki. Khankhawngsäe naküt ja khankhaw johite ja khyaihbahnake cun jah up lü Pamhnama khet da ngaw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 kba ni, nghnumie aw, nami ceiea mtheh ngja ua. Nami ceie naw Pamhnama ngthu am ami jum üng, i nami pyen vai käh hlükia dawkyakia nami ngneisak naw jumei law khaiea jah pyang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enitiüng, nami ngneisak hin ihlawka ngcingcaih lü leisawng phyaki ti cun ksing kha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 lusam phan lü ngui xüi jah awi hnak ja suisak kdaw nami suijih am akhawkpung ning jah ngtongtaisak khai cen käh sumei u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 nghnün üng, nami mlung k’uma käh hngalang theikia ngtongtainaka kyaki hniphnawinak ja mlung kdip üng ngtongtai ua. Pamhnama hmuha ngtongtainak akdaw säih ta acun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lana Pamhnam üng ami äpeinak ta lü Pamhnam jumeikia nghnumie naw, ami ceia mtheh ngjaknak üng amimät ngtongtaisak khawik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rah naw pi acukba ve lü: Abrahama mtheh ngja lü, ka bawi aw ti lü khüki. Nangmi hin akdawa ve lü kyükyawknak am a ve üng ta, Saraha canghnuea nami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kba ni, nangmi kpamie pi nami nghnumie cun pumsa ktha ngcekie ti ksing lü sitih am jah vepüi ua. Nami ktaiyü üng i naw käh a ning jah kyawh vaia, Pamhnama jah pet angsäia xünnak nang am atänga yah hnga khaia kyase, jah leisawng ua.Akcang pawha phäh khuikhanak]]></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2026-07-18T09:01:57Z</dcterms:created>
  <dcterms:modified xsi:type="dcterms:W3CDTF">2026-07-18T09:01:57Z</dcterms:modified>
  <dc:title>Bible.com.au: 1 Pita 3:1-22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