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6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ita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angcim naw a pyen betü ta:“Ahina lung ni khyange jah ngsukeisaki,khyange jah kyukngpäsakia lung.”Ngthu am ami juma phäh ni ami ngsukei; acun ni Pamhnam naw ami phäha a hlüe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unüngpi, nangmi ta ning jah xüa khyangmjü, Sangpuxanga ktaiyü he, ngcingcaihkia khyange ja amät Pamhnama sakhyange ni. Pamhnama müncankse khute jah sang khaia, anghmüp khui üngkhyüh amäta müncan phyakia akvai üng ning jah khü be lü a ning jah xü päng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hlana ta Pamhnama khyanga am kya uki. Atuh ta ania khyanga nami kyaki. Ahlana ta Pamhnama mpyeneinak am ksing uki. Atuh ta a mpyeneinak nami yaheiki.Pamhnama mpya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üi he aw, khawmdek khana khin ja pekce khyanga kba ning jah nghui na veng. Aläa ngmüimkhya ngtäkpüiki mtisa hlükaw naküt hjawng u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 jumeikiea ksunga nami pawh naküt akdawa pawh ua. Akse pawhkia khyange ami ning jah tinaka kcün üng, akdaw nami pawh cun süm be lü a law bea Khawmhnüp üng Pamhnam ami mküimto vaia phäh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hyang nghngicima ana naküt Bawipaa ngminga phäh jah läklam ua. Ana ak’hlüng säih taki Emperoa pyen läklam u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kdaw pawhki mküiei lü akse pawhki kcet khaia Empero naw a jah mcawn mlüh ukea mtheh pi jah läklam u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hyang kseea am dawkia ngthu ami pyen cun akdaw nami pawhnak naw a jah him vai Pamhnam naw hlüei 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ätnak yahki khyanga kba nami xüngsekie ni. Cunüngpi, nami lätlangnak cen akse thupnak vaia käh sumei lü, Pamhnama mpyaa kba ve u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hyang naküt leisawng ua, nami khritjanpüi mhläkphya na ua. Pamhnam kyüh lü Empero pi leisawng ua.Khritawa khuikhan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Xüngseikia lung ja ngcimcaihkia khyangmjü]]></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pyae aw, leisawngnak am nami bawi veia ng’apei ua. Khyang kdaw ja khyang k’hniphnawiea ma däka am ni lü, khyang mlung k’ngyatea veia pi acukba ve u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mhnama hlüei nami dangyaha phäh am khamei vai sükyaw nami khamei üng, acuna phäh Pamhnam naw dawkyanak ning jah pe kh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ami mkhyenaka phäh mkhuimkhanak nami dunei üng, i ni nami yah. Cunüngpi, akdaw nami pawha phäh mkhuimkhanak nami dunei üng, Pamhnam naw dawkyanak ning jah pe kh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hina phäh ni Pamhnam naw a ning jah khü. Khritaw naw a khawleh üng nglehei lü ani üng nami ngcuhngkih vaia nami phäha khuikhanak kham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i cun naw ia mkhyenak pi am pawh. A mpyawng üng hlei a pyen pi u naw am ngja khaw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hyang he naw mdihmsui u lü pi, am jah mdihmsui be. Ami mkhuimkha üngpi, am jah mkyühmkyawk be. Ania äpeinak cun ngtäikia ngthumkhyahki Pamhnam üng ta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khyenak üng mi thi lü, ngsungpyunak üng mi xün vaia, mi mkhyenake Khritaw amät naw a pum üng phüi lü kutlamktunga a cehpüi ni. A nghmalem am yainak mi yah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a mäiha lam nami hmüki cen, atuh ta ning jah msümceiki Toksäm ja nami ngmüimkhya ning jah Sämbänkia veia nami law be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akyase, mkhyenak naküt, hleihlaknak naküt, ngsaihnak naküt, ngkeingkünak naküt ja pyenksenak mjüküm jah hawih 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mi law thaiki hnasena kba, ngmüimkhya cihtui ngcim aläa cawixai lü ve ua. Acunüng va, acun eiaw lü dämduh law lü küikyannak nami yah kh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angcim naw a pyena kba, “Bawipa ihlawka akcanga dawki ti cun namimät naw nami cayah päng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hyang he naw ia käh mawngmeikia ngai lü ami ma. Cunüngpi, Pamhnam naw aphu küia a xü päng, xüngseikia lung Bawipaa veia law u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ngmi pi xüngseikia lunga kya u lü, ngmüimkhya üng sängeikia im sawngsaknak üng sumei ua. Acuna im üng ktaiyü ngcime naw Jesuh Khritawa ngming am Pamhnama veia ngmüimkhya üng sängeikia ngkengnak ami petnak vai hnüna kya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angcim üng,“Aphu küi lung ka xü,Zion mcunga aphungnua ka tak;Ani jumeiki naküt cun itia pi käh hmaiset khai” ti lü ve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hina lung nami jumeikie phäh ta aphu kdäm yah khaie. Cunüngpi, am jumeikiea phäh ta:ia am mawngkia ngai lü imksae naw ami nawt hüa lung cun,aphungnu ktunga thawn law khawiki.]]></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2026-05-26T21:52:28Z</dcterms:created>
  <dcterms:modified xsi:type="dcterms:W3CDTF">2026-05-26T21:52:28Z</dcterms:modified>
  <dc:title>Bible.com.au: 1 Pita 2:1-25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