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6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ita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senitiüng ta, ani nami jumeinak üng nami büa nami ngmüimkhya küikyannak nami yaha phäh n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mhnam naw ahina küikyannak a ning jah pet vai cun sahma he naw angsingtea mcek lü suihjap lü ana pyen pängki h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hritawa Ngmüimkhya cun ami k’uma ve lü Khritawa khamei vaia khuikhanaka suilam ja hlüngtainak a yah vai cun jah mhnüh lü ana pyenki. Acunakyase, Khritaw cun ihawkba law be khai, itia law be khai ti cun suihjapki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amhnam naw sahma he naw ami khut bi cen amimäta phäh am ni. Nangmia phäh ni tia khankhaw üngka naw jah tüih lawa ngsäe, Ngmüimkhya Ngcima johit am Thangkdaw sangkie, naw ami pyen cen nami ngjakie. Ahina mawnge ni khankhawngsäe naw pi ngjakkya vai ami ngaih.Ngcingcaihnak am xüngsei khaia khü]]></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akyase, khut bi am nami mdan vaia nami mlung pitpyang ua. Jesuh Khritaw a ngdang law be üng, ning jah pet vai dawkyanaka khana nami äpeinak kümcei cun ta lü thüxak lü a na ngcüngcei u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mhnama ngthu läklam ua. Mawngcei lü nami ve ham üng, am dawkyakia nami xüngseia mäiha, nami xünsak käh ning jah up be ti kaw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na kthaka ta, ning jah khükia Pamhnam a ngcingcaih mäih kunga kba nami bilawh naküt üng ngcingcaih lü ve u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angcim üng, “Kei ka ngcingcaihkia kyase ngcingcaih ua” ti lü a py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mai käh teng lü khyang naküt a pawha kba angteha ngthu mtaiki Pamhnama veia nami ktaiyü üng, ka Pa nami tiki. Acunakyase, khawmdek khana nami xün k’um üng ani leisawng lü ve u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ami pupa üngkhyüh ia käh ngtähkia xüngseinak üngka naw ning jah thawngkhyah ni. Pyüpye lü khyükhleih theikia ngui xüi am ning jah thawng am n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h Khritawa ngsä Pita üngkhyüha,Pontas hne, Kalatih hne, Kappadokih hne, Asah hne ja Bithuniha hnee üng pekce khyanga kba ngpyeng lü ve hükie, Pamhnama sakhyangea ve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a mkhyenak käh ve lü am lembawikia toca am tängki Khritaw thisen küi am ning jah thawngkhyah cun ksing u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hawmdeka am a ngtüi ham üngkhyüh ani cun Pamhnam naw a xü päng ni. Ahina akpäihnaka khawmhnüpe üng, nami phäha ngdang lawk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hnak üngkhyüh mtho be lü hlüngtainak ani üng peki Pamhnam cun ani üngkhyüh nami jumeikia kyase, nami jumeinak ja äpeinak cun Pamhnam üng nami tak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tuh ta ngthungtak nami läklamnak üng namimät ngcingcaihsakei ve uki. Acunakyase, nami khritjanpüi mhläkphyanak ja, mat ja mat mlung kcang naküt am mhläkphya na u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yüpye theiki am ni lü, käh pyüpye theikia mci ui, angsäia xüng lü mäkia Pamhnama ngthu am nami hmi be pängki n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Cangcim naw,Khyang nghngicim naküt cun msaia kba ni,ami hlüngtainake pi mawa ka khyeipai hea kba ni;Msai cun ngjai lü, khyeipai pi kyüki n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cunüngpi, Bawipaa ngthu ta angsäia mäki” ti lü pyenki.Ahina ngthu hin nami veia sang lawa Thangkdaw n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suh Khritaw läklam lü a thisen am ning jah ngcimsak se, a Ngmüimkhya Ngcim am khyang ngcima ning jah pyang lü Pa Pamhnama hlüeia a ning jah xü pänga nami kyaki.Bäkhäknak ja dimdeihnak cun nami khana hläipyam lü ve se.Xüngseikia Äpeina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h Khritaw thihnak üngkhyüh a mthawh bea phäh, a mpyeneinak dämduh lü sak kthai ja xüngseikia äpeinak a jah pet ni. Acuna phäh mi Bawipa Jesuh Khritawa Pa ja a Pamhnam hin mi mhlünmtai vai 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mhnam naw a khyanga phäh a jah cüm peta dawkyanak kümcei cun kanak khaia ma da kami tengki. Ani naw acune cun käh thuuih cimpye khyükhleih thei khaia khankhawa a ning jah tak pet 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 he cun: akpäihnaka khawmhnüp üng mdan vaia küikyannak, Pamhnama johit am ami jumeinak üngkhyüh jah thupa khyangea phäh jah tak pet 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cuna phäh nami jekyaikie. Cunüngpi, khuikhanak mjüküm nami khameia phäh atuh hin asängca nami pukset vai hlü taw kha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 cun nami jumeinak hin cangki aw tia ami mhnütnak hlüa phäh ni. Pyüpye theikia xüi pi mei üng mhnüta kyaki. Acuna kthaka daw bawk lü am pyüpye theikia nami jumeinak pi mhnüt yah vai. Acunüng Jesuh Khritaw a law bea Mhnüp üng hlüngtainak, mhlünmtainak ja leisawngnak nami yah kh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i cun am hmu khawi kyaw uki lüpi, nami mhläkphyanaki. Atuh hin am hmu kyaw uki lüpi, nami jumeiki. Mpyawng üng am pyen theia jekyainak k’hlüngtai am nami jekyaiki.]]></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2026-05-26T21:52:49Z</dcterms:created>
  <dcterms:modified xsi:type="dcterms:W3CDTF">2026-05-26T21:52:49Z</dcterms:modified>
  <dc:title>Bible.com.au: 1 Pita 1:1-25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