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3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an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hläkphyanak am taki naw ta Pamhnam am ksingki ni. Isetiüng, Pamhnam cun mhläkphyanak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mhnam naw a capa mat däk khawmdeka tüih law lü ani üngkhyüh naw xünnak mi yah vaia phäh a jah mhläkphyanak cun a mdan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hläkphyanak ti hin ta: Mimi naw Pamhnam mi mhläkphyanak am ni. Ani naw jah mhläkphya na lü mi mkhyekatnake mhlätnak vaia a Capa a tüih law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üi he aw, ahikba awnga Pamhnam naw a jah mhläkphyanak üng ta, mat ja mat mi mhläkphya na kaw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 naw pi Pamhnam am hmu khawi. Cunüngpi, mat ja mat mi mhläkphyanak üng ta, Pamhnam mi k’uma xüng lü mhläkphyanak mimi üng kümsaki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mhnam naw a Ngmüimkhya a jah peta phäh Pamhnam am mi xüng lü Pamhnam pi mimi üng xüngki ti mi ksing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hawmdeka küikyan Bawipaa thawn khaia Pa naw a Capa a tüih law cun mi ksing lü mi saksikie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h cun Pamhnama Ca ni tia ng’aneiki naküt üng Pamhnam üng xüngki. Pamhnam pi ani üng xüng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mhnama a jah mhläkphyanak cun mi ksing lü mi jumeiki.Pamhnam cun mhläkphyanak ni. Mhläkphyanak üng xüngki cun Pamhnam am xüng lü Pamhnam pi ami khana xüng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hläkphyanak naw jah kümbesakia kyase, Ngthu mkhyanaka Mhnüp üng mi mkhüh üp khai. Isetiüng, hina khawmdek khana mi xünnak cun Khritawa xünnak am täng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thukcang ja hleihl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hläkphyanak üng kyüheinak am ve, kümbekia mhläkphyanak naw kyüheinak naküt ksätki. Kyüheikia khyang üng mhläkphyanak am kümbe. Isetiüng, mkhuimkhanak cun kyüheinak am sängeik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mhnam naw a jah mhläkphyanak maa phäh mhläkphyanak mi taki 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mhnam ka mhläkphya naki ti lü mi phäina mi hneng üng ta mi hleihlakia kyaki. Mi mik hmuha mi phäina am mi mhläkphyanaki naw ihawkba mik üng am hmuh theia Pamhnam cun mi mhläkphya na thei khai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hritaw naw a jah pet ngthupet ta: ‘Pamhnam mhläkphyanaki naw a phäina mhläkphya na yah khai’ ahin ve 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üi he aw, Ngmüimkhya ka taki tiki naküt käh jah jum sawxat ua. Pamhnam üngkhyüh lawkia ngmüimkhya mä tia jah mceiei u bä. Isetiüng, sahma kcanga hane cun hnün lum üng pha hü pängki he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mhnama Ngmüimkhya cun ihawkba yükhya vai ni ti üng ta, khyanga kba ngtüi lawki Jesuh Khritaw üng Pamhnam üngkhyüh lawkia ngmüimkhya pi taki tia dokhameiki naküt cun sahma kcang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unüngpi, Jesuh üng Pamhnam üngkhyüh Ngmüimkhya am ta ti lü makia khyang cun khawyai sahma ni. A taka ngmüimkhya cun Anti-Khrit hea kyaki he ni. Ani cun law khai ti nami ngjak pänga mäiha atuh hin khawmdeka ve pängki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canae aw, nangmi ta Pamhnama kaa nami kyaa phäh acune pi nami jah näng päng ni. Isenitiüng, nangmi üng vekia ngmüimkhya cun khawmdek ngmüimkhyaa kthaka johitmah bawki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hma ksee cun naw khawmdek üng sängeiki ni ami pyen. Khawmdek üng ami sängeia phäh, khawmdek khyange naw pi amimia pyen ni ami ngja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imi ta Pamhnam am mi sängeiki ni. Pamhnam ksingki naküt naw mi pyen ngjaki. Pamhnam am ksingki naküt naw mi pyen am ngja. Acun he üng ni ngmüimkhya kcang ja hleikia ngmüimkhya cun ami hnganak mi jah yükhya thei kawm.Pamhnam cun mhläkphyan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üi he aw, mhläkphyanak cun Pamhnam üngka naw lawkia kyase mat ja mat mi mhläkphya na vai u. Mhläkphyanak taeiki ta Pamhnama caa kya lü Pamhnam ksingki ni.]]></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2026-06-16T01:57:47Z</dcterms:created>
  <dcterms:modified xsi:type="dcterms:W3CDTF">2026-06-16T01:57:47Z</dcterms:modified>
  <dc:title>Bible.com.au: 1 Johan 4:1-21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