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17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a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hyenak pawh läkia khyang ta Khawyai üng sängeikia kyaki. Khawyai cun naw khawmdeka ngtüi üngkhyüh mkhyenak pawhki. Khawyaia pawhmsah naküt cun mkhyüh khaia Pamhnama Capa lawki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e naw ta mkhyenak am pawh u. Isenitiüng, Pamhnama ngnei cun ami k’uma xüngki. Pamhnam cun ami Paa kyase mkhyenak am pawh be thei ti 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 ja Khawyaia cana cun hngaki xawi ni: akdaw am pawhkia khyang, a bena am mhläkphyanakia khyang cun Pamhnama canaa am kya.Mat ja mat mhläkphyanak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a ngtüi üngkhyüh na ngjaka ngthu ta: mat ja mat mhläkphyana yah kh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ihnah käh mi khang vai u. A ngnei se lü Khawyaipa üng sängei lü, a na Apyelah hnimki ni. Ise Kaihnah naw a na a hnim ni? Amäta bilawhe cun khye lü Apyelaha bilawhe cun cangkia kyase, a hnim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benae aw, khawmdek khyange naw ami ning hneng üng käh müncan kawm u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ta mi bena mi mhläkphya nakia kyase, thihnak khe lü xünnak mi phaki ti mi ksingki he. A bena am mhläkphya naki cun thihnaka johita kea ve hamkia kya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na hnengki cun khyang hnimki ni. Khyang hnimki naküt naw angsäia xünnak am yah ti nami ksing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mi hama a sak a tawna phäh mhläkphyanak cun mi ksingki. Acuna kba ni, mi bena phäh mi sak pe khaia mi ngkawihkie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mang lü mi bena mpyankse se hmu lü mpyaneinak am mi tak üngta, ihawkba Pamhnam ka mhläkphya naki mi ti thei khai ni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anae aw, mhläkphyanak cun mpyawng däk üng am ni. Mi mlung kcang ja mi xünsak üng mdan vai hlüki.Pamhnama maa linglainak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kcang üng mi sängei cun ahikba mi ksing law khai, Pamhnam maa mkhühüpnak cun pi ahikba kung kya khai ti mi ksing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ksingnak naw a jah mkat üng ta, mi ksingnaka kthaka Pamhnam dämduhki tia mi ksing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a benae aw, mi ksingnak naw am a jah mkat üng ta, Pamhnama maa am mi kyühe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pet naküt pi jah läklam lü ani jenak vaia mi xüngseikia kyase, mi täsam naküt pi Pamhnam naw jah pe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thupet ta a Capa Jesuh Khritaw jumei vai. A Capa naw a ning jah mtheha mäiha mat ja mat mhläkphyanak va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ngthupet läklam lü Pamhnam am xüngseikiea khana Pamhnam pi xüngsei beki. Mimi üng a jah peta Ngmüimkhyaa phäh Pamhnam cun mi khana yümmat lü xüngseiki ti mi ksing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naw ihlawka a jah mhläkphyanak cun ksing ua. A mhläkphyanak dämda se Pamhnama caa mi ngsuiki, akcanga Mhnama caa mi kyaki. Acunakyase ni, khawmdek naw mimi am jah ksing u, Pamhnam pi am ksing 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he aw, Pamhnama caa mi kyaki he ni. Tuha ia mi kya law khai ti cun am ngsing ham ve. Cunüngpi Khritaw a law bea kcün üng, ania mäih mi law khai ti mi ksingki. Isenitiüng, Jesuha a kyaka mäih kunga mi hmu acun he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äpeinak Khritaw üng taki naküt naw, Khritaw a ngcingcaiha mäiha, amät naw amät ngcingcaiheisaki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hyekatki naküt cun naw Pamhnama thum lümkanki ni. Isenitiüng, mkhyenak cun thum lümkannak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naw mi mkhyekatnak naküt cehpüi khai lawki ni tia nami ksingki. Khritaw üng a mkhyekatnak am ve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ritaw üng xüngseiki naküt naw mkhyenak am pawh be ti. Mkhyenak pawh hamkia khyang naw Khritaw am hmu khawi lü am ksing khawiki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anae aw, u naw pi käh ning jah mhleimhlak se. Akdaw pawhkia khyang cun Khritaw a ngsungpyuna kba ngsungpyunnak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2026-07-09T02:51:21Z</dcterms:created>
  <dcterms:modified xsi:type="dcterms:W3CDTF">2026-07-09T02:51:21Z</dcterms:modified>
  <dc:title>Bible.com.au: 1 Johan 3:1-24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