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57772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Johan 2: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Cunüngpi, atuh ka ning jah yuk law hin ta ngthupet kthai ni. Khritaw üngpi ngthukcang cun ngdang lü nangmi üngpi ngdangki. Anghmüp cun khyük lü akvai kcang cun vai law pängkia kyak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kvai üng ka veki ti lü a bena hneng hamkia khyang ta, tuh veia anghmüp üng um hamkia kyak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i bena mi mhläkphyanak üng ta, akvai üng mi veki ni. Khyang kce mkhye law khaia pawhnak hlü i am v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Cunüngpi, mi bena mi hneng üng ta, anghmüp üng mi vekia kyaki. Acuna k’uma ngtuingleng lü hawia mi ceh hman am mi ksing. Isenitiüng, anghmüp cun naw mi mik a jah müsak n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canae aw, kca ka ning jah yuk lawki. Khritawa phäh üng nami mkhyekat naküt a ning jah mhlät päng n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ae aw, kca ka ning jah yuk lawki. Ani cun akcük üngkhyüh ana ve pängki tia nami ksingki he. Athawie, kca ka ning jah yuk lawki. Khawyaipa nami näng päng u n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 canae aw, nami Pa nami ksinga phäh kca ka ning jah yuk lawki ni. Pae aw, Jesuh cun akcük üngkhyüh ana ve pängki ti nami ksing ua phäh ka ning jah yuk lawki. Athawie aw, kca ka ning jah yuk lawki. Nangmi cun kyansai lü nami k’uma Pamhnama ngthu xüngki, Khawyaipa nami hnep päng u n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hawmdek ja khawmdek üng sängeiki naküt käh mhläkphya kpamktah ua. Khawmdek nami mhläkphyanak üng ta, Pa am mhläkphya na uk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hawmdek üng sängeikia: mtisa hlü, mika hmuh naküt kpameinak ja khawmdeka veki khyange naw ami jah awhcahnaka khawhthem hin Pa Pamhnam üngkhyüh lawkie am ni. Khawmdek üng ni ami sänge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hawmdek ja khawmdek üngka naküt khyangea kpameinak naküt cun khyükleih khaie. Cunüngpi, Pamhnama hlüei bikie ta angsäia xüng khaie.Khritawa Yep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ah kpüikpaki Khritaw]]></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 canae aw, atuh hin akpäihnaka kcün ni. Khritawa Yepa po law khai ti nami ngjak cen, atuh hin Anti-Khrit khawhah po pängki he ni. Acunakyase, akpäihnaka kcün cäh lawki tia mi ksingki he n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cun he cun mimi üng am sängei u. Acunakyase ni ami jah ceh tak u. Mimi üng ami sängei vai süa ta, mi hlawnga ve acun he sü. Acunüngpi, ami van cun mimi üng am sängei u tia a ngsingnak vaia, mi vei üngka naw citkie n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Cunüngpi, nangmi cun Khritaw naw Ngmüimkhya Ngcim üng dawnak ning jah pe se, avan naw ngthukcang nami ksingki n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gthukcang am nami ksinga phäh kca ka ning jah yuk law am ni. Ngthukcang ksing u lü ngthukcang üng hleihlak am ngpüi ti pi nami ksinga phäh ka ning jah yuk law n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cunüng, khyang k’hlei hin u vai ni. Jesuh hin Mesijah am ni tiki cun khyang k’hleie ni. Acuna ngkhaw khyange va Anti-Khrit hea kyaki he. Pa ja Capa ani nghngih jah makie n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Capa maki naw ta Pa pi maki ni. Capa doeiki naküt naw Pa pi yaheiki n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hlana nami ngjak kcük thangkdaw cen nami mlung k’uma ve nglät se. A ve nglät üng ta, Pa ja Capa üng nami xüngsei nglätkie n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hin ni Khritaw naw angsäia xünnak a jah pet vaia khyütam a jah pet t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angmi ning jah mhleimhlak hlükiea mawng ka ning jah yuk law n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Cunüngpi, Khritaw naw a Ngmüimkhya nami veia a tüih law päng ni. A Ngmüimkhya nami k’uma a vea küta, ning jah mtheimthang khai u am hlü. A Ngmüimkhya naw ahmäi a ning jah mthei ni. Ania ning jah mthei cun cangki. A hlei am ni. A Ngmüimkhyaa ning jah mtheimthang läklam ua, Khritaw üng pi yümmat nglät u bä.]]></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canae aw, käh nami mkhyekat vaia kca ka ning jah yuk lawki. Mkhyekatki a ve üngpi Pamhnama veia jah nghui pet be khai ngsungpyunki Jesuh Khritaw veki n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Ä, ka canae aw, Khritaw a ngdang law bea üng, linglainak üng be lü, A law bea Mhnüp üng, a maa käh ngkeei lü ngdüih dat vaia phäh ani üng yümmat nglät u bä.]]></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hritaw cun ngsungpyunki ti nami ksingki. Akdaw pawhkia khyang naküt cun Pamhnama ca tia nami ksinga ngkawih v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i mkhyekat naküt ja khawmdek khyang luma mkhyekat naküt mhlätnaka ngkengtaihnak ta amät Khritaw hin ve n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amhnama mtheh mi ngjak üng ta, Pamhnam mi ksingkia ngsing v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amhnam ka ksingki ni ti lü a mtheh am ngjakia khyang üng, a cangnak am ve. Khyang k’hleia mi kyaki, ngthukcang mi k’uma am xüngse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u pi a mtheh ngjakia khyang cun Pamhnama mhläkphyanak üng kümceiki ni. Ahin cun Pamhnam üng mi yümmatnaka a ngsingnak n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amhnam üng ka xüngseiki mi ti üng ta, Khritawa kba mi ve vai hlüki.Ngthupet ktha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püi he aw, ahina ngthupet ka yuk law hin ngthupet kthai am ni. Akcük üngkhyüh nami ksing päng ngthupet kphyüm ni. Thangkdaw üng nami ngjak pänga ngthupet kphyüm ni.]]></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2026-07-09T01:44:11Z</dcterms:created>
  <dcterms:modified xsi:type="dcterms:W3CDTF">2026-07-09T01:44:11Z</dcterms:modified>
  <dc:title>Bible.com.au: 1 Johan 2:1-29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