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8486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Johan 1: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D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Ka mkhyekatnak am ve mi ti üng ta mimät mi mhleikia kyaki. Ngthukcang mi k’uma am 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Cunüngpi, mi mkhyekat naküt Pamhnama veia mi ng’anei üng ta, a khyütam mä na lü akcang pawh khai. Mi mkhyenak naküt jah mhlätei lü mi pawh mkhye naküt jah mcimcaih pet kh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Mi mkhyenak am ve mi ti üng ta, Pamhnam cun ak’hleia mi pawh lü a ngthu mi k’uma am veki n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Xünnaka ngth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kcük üngkhyüh a na veki xünnak Ngthua mawng kami ning jah yuk lawki. Mi nghnga naw ngjaki, mi mik am pi mi hmuki. Angsingtea hmu lü mi kut am pi mi hne pängk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cuna xünnak hmuh theia a thawn law üng mi hmu pängki. Pa Pamhnam am atänga ve khawi lü mi veia ngdang lawki, acuna angsäi xünnaka mawng cun nami veia pyen lü kami ning jah mtheh law pängk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Keimi cun Pa Pamhnam ja a Capa Jesuh Khritaw am kami nglawiei pängki he. Keimi am nami nglawiei law hnga vai ua, kami hmuh ja kami ngjak naküt kami ning jah mtheh lawkie n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Kami jekyainak a kümbe vaia ahin hin kami ning jah yuk law u ni.Pamhnam cun akvai 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Cakpa üngkhyüh naw kami ngjaka thang kami sang hin ta: Pamhnam cun akvai ni, ani üng anghmüpnak isüm am v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Pamhnam am kami nglawieiki ni ti lü, anghmüpnaka mi umei ham üng ta, mi ngthukhyü ja mi awmih üng mi hleihlak mi mdanki n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i akvai üng a xünga mäiha mimi pi akvai üng mi xüng üng ta, mat ja mat mi nglawieikie ni. A cakpa Jesuha thisen naw mi mkhyekat naküt jah mcimcaih petki ni.]]></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2026-05-26T21:52:59Z</dcterms:created>
  <dcterms:modified xsi:type="dcterms:W3CDTF">2026-05-26T21:52:59Z</dcterms:modified>
  <dc:title>Bible.com.au: 1 Johan 1:1-10 (DNT)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