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msuimcäpnake üng ka pät am khunkhih ngü, isetiakyaküng thum cun naw a ti kung n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ia thum üng, “Cang lehki sea mpyawng käh na mkhüp vai” tia ng’yuki. Pamhnam naw se sawxat a pyen 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mi phäha a pyena am kyaki aw? Mimia phäha a yuka kyaki. Lai kthawnki ja cang atki naw ami hama angtheipai äpki lü bi yahki xaw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eimi naw ngmüimkhya mci nami veia kami saw pängki. Nangmi üngka khawhthem khawha kami laki 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kcee naw pi acuna mäih nangmi üng ami ngaihk’uh üng keimi naw ta acuna kthaka am kami ngaihk’uhei khai aw? Lüpi acukba bi vai cun am bi veng u. Khritawa Thangkdaw am kami kyawhnak vaia, kami khameikie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mple k'uma khüikie naw ami ei vai acuna k'umaka yah u lü, kpyawngkunga khüikie naw pi ngkengnaka yahkie tia am ksingkie 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mäiha ni, Thangkdaw sangkie cun, Thangkdaw üngkhyüh xüng khaie ti lü Bawipa naw ngthu jah pe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sepi, kei ta acun kba am ve veng; ka khana acuna mäih nami pawhnak vaia hina ngthu ka yukia am kya; ka awhcahnak ia am ngtäh khaia khyang naw a pawha kdama ta, ka thih hngawh kyäp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ngkdaw ka sanga phäh ka awhcahnak vai i am ve. Ka sang vaia kya kungki. Thangkdaw am ka sang üngta ka khana josetnaka kya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mät naw xü lü khut ka pawh üngka ngkhengnak ka yah khai; acunsepi Pamhnam naw a na apa bilawh vai kung ka bilo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säa bilawhnak th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ni Ka hlawh ei? Ami na pet vai käh äpei lü thangkdaw ka pyen hin daw ve. Thangkdawa phäh ka yahei vai am pyen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a mpyaa pi am kya veng; cunsepi khyang khawhah ka yah vaia phäha kamät naw kamät khyangea mpyaa thawn v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ea veia ka khüi üng Judahe ka jah yahnak vaia Judahea kba ka veki. Judahea veia ka khüih üng ka jah yahnak thei vaia ta Mosia thum am ka läk üng pi ka läkia kba ka v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hyangmjükceea veia ka khüi üng Judahea thum am ksingkia kba ka jah yahnak vaia khyangmjükceea kba ka veki. Ahikba ka ve hin Pamhnama thum am ka läkia am kya; kei cun Khritawa thuma keha ka veki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tha ngcekie ka jah yahnak vaia phäha ktha ngcekia mäiha ka veki. Acunakyase khyange ka jah yahnak thei vaia anaküta ka thawn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dawnak ka yah hin jah yetnak be thei vaia, Thangkdawa phäha avan ka pawh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wn ngcameinak üng khawhah dawngkie cunsepi mat däk naw ni ngkhengnak a yah kawm tia am nami ksingki aw? Ngkhengnak nami yah vaia dawng 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wngcameinak üng dawngki naküt naw ivei am khäng khaia lukhum ami yahnak vaia yet nakie, cunsepi mimi cun angläta khäng khaia lukhuma phäh mi kthana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dawng sawxatkia mäiha am ka dawngki; khawkhi thäk sawxatkia mäiha am ka ngthä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akyase, Thangkdaw khyangea veia ka sang hü üng am ami na hnepeinak vaia, ka pumsa ka nängeinak thei vaia ka kthan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 lätlangki khyanga am ka kyaki aw? Angsäa am ka kyaki aw? Mi Bawipa Jesuh ka hmuh pängki am ni aw? Nangmi cun Bawipa khutbinaka ktheiha am nami kyakie 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kcee naw ngsäa am na ngai u se pi, nangmi naw nami na dokhamki; nami xünak Bawipa am pumata kyakia kyase nangmi cun ngsäa ka kyaknak msingnaka nami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yange naw ami na cijangei üng, kamät naw kamät ka ngxungeinak c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hutbia phäha ka eiaw khaia am kyaki 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wipaa benae, ngsä kcee ja Pita naw a khyu aceh hüpüia kba ka hlawnga ka cehpüi hnga theikia am kyaki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ei ja Banabah däk khüi lü kami ei khaia 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kape u naw pi ami mäta tungmang vai peei u lü ngtuk khaie aw? Lobikie naw ami mäta lo üngka capyit am ei khai aw? Tome sämki naw tomea cihtui am aw khai aw?]]></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2026-06-16T18:26:00Z</dcterms:created>
  <dcterms:modified xsi:type="dcterms:W3CDTF">2026-06-16T18:26:00Z</dcterms:modified>
  <dc:title>Bible.com.au: 1 Korintuh 9:1-27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