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0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i naw Pamhnama dä mi keha dawsakia am kya; am mi eia phäha i pi am mi sum na, mi eia phäh i pi am ni yahei 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sepi, mcei ua, nami lätnak hin naw jumeinak ktha ngcekie käh jah kyukngtängsak 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 ksingkia kyase, juktuh a venak templea na ei vai naw am ning ähei. Acunsepi akse ja akdaw a ksingnak am kyanki naw a ning hmu üng juktuha veia peta ei cun ei hnga khai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akyase a hama Khritaw thikia na bena cun na ksingnaka phäha khyük khaia kya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naea veia acuna mäiha mkhyekatnak pawh u lü, akse ja akdaw ami ksingnak ngcek se, nami mhlem üngta, Khritawa khana pi mkhyekatnak nami pawhk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kyase, ka ei naw jumeiki kyukngtängsakia akyak üng, jumeiki am ka kyukngtängsak vaia ka xüna küt üng meh ka jeih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ktuh hea veia peta e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ktuh üng pet eia mawng ngthähnak nami yuk lawki. Mi van naw ksingnak mi taki. Acunsepi ksingkhyapnak naw jah awhcahsak lü, mhläkphyanak naw khyang jah sawngs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 pi i mä ksingkia ngaiki naw ami ksing vaia kba am ksing 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sepi, Pamhnam mhläkphyanaki cun Pamhnam naw ksing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kyase, juktuha veia pet eiawka mawng cun: khawmdeka am ve xakia lupa phäh juktuh mcawmkie lüpi Pamhnam mat däk veki tia mi ksing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ankhawa pi kyase, mcea pi kyase, mhnam ngmingnakie mhnam khawhah bawi khawhah ve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imia phäha ta Pamhnam mat däk, Pa mat veki, ani cun naw avan tüipyang lü ania phäha mi xüngki, Bawipa mat däk veki ani naw Jesuh Khritaw üngkhyüh anaküt mhnünmceng lü mimi pi mi xüng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sepi khyang avan naw hina ngthungtak am ksing u. Khyang avang naw juktuh xüngkia ngaikie. Acunakyase juktuha veia peta ei ami ei üng tuh vei cäpa juktuha eiawka ngaikie; ami ksingnak ngcekia kyase acun ami ei naw jah mtüihkhehsakia ngaihkie.]]></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2026-06-24T09:43:21Z</dcterms:created>
  <dcterms:modified xsi:type="dcterms:W3CDTF">2026-06-24T09:43:21Z</dcterms:modified>
  <dc:title>Bible.com.au: 1 Korintuh 8:1-13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