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642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ukbäih am ceimahkie ja hmeinuea veia ka pyen hlü ta, keia kba nami ve khawh ta daw bawk kha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sepi, nami hlüeinak am nami üp thei ta khyungla ua; isetiakyaküng, mlunga khuikha kthaka ta khyumah hin daw säih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khyungla pängkiea veia ngthu jah pet hin ka mät naw ka jah pet am ni, Bawipa jah peta kyaki: Nghnumi naw a cei käh hawih l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hawih üng käh ceimah be kawm, am ani üng a cei ng’yäpüi be se, a cei naw pi käh ngtaipüi kaw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 kcee veia kamäta pyen ta (Bawipa pyen am ni), jumeiki mat naw am jumeiki nghnumi a khyunak üng acun naw ve yüm khai xawia a bü üng käh hawih kaw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nghnumi naw am jumeiki a ceinak üng, a cei naw a hlawnga a ve vaia ngaih üng käh yawk kaw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 jumeikia kpami cun a khyua phäha ngcimcaih lü, am jumeikia nghnumi pi a ceia phäha ngcimcaihki ni; acukba am ni vai sü ta nami cae am ngcim khaie sü; acunsepi ngcimki he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ilüpi, am jumeiki naw Khritjan a püi a ngkya hlüpüi üng ngkyapüi kawm. Acubang üngta Khritjan kpami ja nghnumi cun ami ngaih sima kya khai. Pamhnam naw ngkhawtnak üng nami xüngsei khai a ning jah khü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ritjan nghnumi aw, ihawkba na cei am na küikyan thei vai na ksingki ni? Khritjan kpami aw, ihawkba na khyu am na küikyan thei khai na ksingki ni?Pamhnama khüa kba xüngs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mhnam naw a ning jah khü üng a ning jah peta kba xüngsei u lü ve ua. Acukba sangcime naküt ka jah mthei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khyunglanaka mawng ngthäh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yang mat vun mawihnak kham pängki naw Pamhnama khünak a yah üng vun mawihnak cun käh mkhyüh se, vun am mawi hamki naw Pamhnama khünak a yah üng pi vun käh mawi hlü 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yanga vun mawih ja am mawih cun ia am kya, Pamhnama ngthupet naküt ngai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mhnama khünak nami yah üng nami vea mäiha ve 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pyaa nami kyak ham üng Pamhnam naw a ning jah khü ni. Ia käh ngai ua; lätnak vai akyak üng sumei u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wipa khüa mpya cun Bawipa mhläta khyanga kyaki; acukba bäa mpya am niki Khritaw naw a khü üng Khritawa mpy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phu pe lü Pamhnam naw a ning jah khyäih ni; acunakyase khyanga mpyaa käh thawn be 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üie, Pamhnam naw a ning jah khü üng nami ve khawia kba Pamhnam üng ngphunei ua.Am Khyumahkie ja hmeinuea mawng ngthähn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 khyumahkia mawng nami yuk lawnak üng, Bawipa ngthu peta am kya lü; Bawipa a mpyeneinak üng ümnak ngkäiha kyakia kyase, ka ngaih ka pyen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kyase, atuh khuikhanaka phäha, kpami amät a ve khawia kba a ve vai hin daw khaia ngai ve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 khyu veki aw? Acun kba akyak üng käh ksäta. Am na khyumahki aw? Acukba akyak üng na khyu vai käh su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uh nami yuka mawng üng sängki ka pyen khai. Kpami cun am a khyumah pi kdaw khai 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sepi, na khyumah üng na mkhyekatki am ni, am ceimah hamki nghnumi a ceimah üng pi mkhyekatkia am kya. Acunsepi, ngkhyunglakie naw amhnüp tä se khuikhanak ta bawki he ni, acukba nami ve vai am täng 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üie aw, ka pyen hlü cun akcün hin tawikia kyase, khyumahki pi, am khyumahkia kba ve kaw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yapkie pi am kyapkiea mäiha ve u se. Jeki pi am jekia mäiha ve kawm. Khawhthem khyäihktuki naw pi ami khyäih am takiea kba ve u 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na khawmdek khawhthem summangeiki pi am summangeikia mäiha ve u se. Isetiakyaküng hina khawmdek cun ivei am law lü xük law khaia kyak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äicingnak üng nami lätlang vai hlüei veng. Am khyumahki naw Bawipa khut mcei lü a bi cun Bawipa jekyai hlüsak lü n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hyumahki naw a khyua jenak vai ngaih lü khawmdek lam cäi na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akyase lam nghngih üng veki. Am ceimahki ja ngla naw cun pumsa ja Ngmüimkhya üng Bawipa khut bi khaia ngcuapei lü, ceimahkia nghnumi cun a cei a jekyaisak vai ngaih lü khawmdek lam cungai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hin ka pyen cun, isetikyaküng, ka ning jah kuei hlüa phäh ni. Ka ning jah mkhyawhnak am ni. Akdaw bilo lü ia sungkhamnak am ve lü Bawipa khut binak üng nami mät nami cuap vaia ka pyen 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khyungla khai xawia mkhyäp päng te am ngkhyungla khai xawia ti beki xawia mawngma üng: kpami naw akdawa am a vecawhpüi üng a ngaihnak am nängei üngta khyumah kawm. Kakawngki xawia am ky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sepi, kpami naw am khyumah khaia a mlung khängsak lü amäta ngainak näng khaia bü lü acuna ngla am a khyunak üng ia am kya. Dawki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etiakyaküng hüipawmnak vekia kyase kpami naküt khyu mah lü, nghnumi naküt pi cei mah kaw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akyase, khyumah hin dawki, cunsepi am khyumah hin daw bawki 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Ceimahkia nghnumi cun a ceia xüna k'um üngta a ceia phäha kyaki; acunsepi, a cei a thih käna a ngaiha khyang cei na khaia lätki ni. Acunsepi kpami a cei vai cun Bawipaa hnu kläka kya kaw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sepi, keia ngaiha ta, am ceimah lü amät a ve üng jekyai bawk khai. Ahin ta ka mäta ngaih ni. Pamhnama Ngmüimkhya ka takia ka ngaik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pami naw pi kpamia bilawh vai bilo lü, nghnumi naw pi a bilawh vai bilo se, ngkhyungla xawi naw mat ja mata hlükaw cun kbe ni 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hnumi naw amäta pumsa am ka na, acunsepi a ceia phäha kyaki ni; acuna mäiha, kpami naw pi amäta pumsa am ka na, a khyua phäha ky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änga nami ktaiyünak vaia phäha mat jah mat käh ma lü nami ve khawia kba ve ni a. Acukba nami ve ta Khawyama hlawhlepnak üng nami ngxungei thei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n ka ning jah mtheh hin ngthupeta kba ka ning jah mtheha am kya, nami pawh vaia ka ning jah mtheh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ngmi akcanga keia akba nami ve vai ka tängki. Acunsepi, khyang naküt üng Pamhnama pet am täng, mat ja mat ta yah am täng, mat naw akce ta lü mat naw akce taki.]]></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2026-07-09T19:49:29Z</dcterms:created>
  <dcterms:modified xsi:type="dcterms:W3CDTF">2026-07-09T19:49:29Z</dcterms:modified>
  <dc:title>Bible.com.au: 1 Korintuh 7:1-40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