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506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orintuh 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m kya lü nami mät naw mat ja mat hmakatsak lü jumeiki akceea ka pi nami jah huteik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dawki he Pamhnama khyawngpe am pha u ti cun am nami ksingki aw? Nami mät naw nami mät käh mawgsak u; juktuh hjawkhahkie, khyanga khyu vepüikie, hüipawmkie, juktuh hjawkhahkie, kpami ja kpami ngkhyunglaki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pyukie, hleikie, ju awki he, khyang ngvawk püikie, hleikie naküt cun Pamhnama khyawngpe am pha 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avange pi acukba nami vekie; acunsepi, Bawipa Jesuh Khritawa ngming ja Pamhnama Ngmüimkhya üng ngthiei u lü nami ngcimcaih pängkie.Pumsa Pamhnam mhlünmtainaka sumei u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van ka bi theiki” ti lü mat naw pyen khai, acunsepi, avan bilawh am daw; avan bi vai ka phäha kyaki ti lü ka pyen khai, acunsepi, kei cun acuna mpyaa am kya ve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iawk cun khawna phäha kya lü, khawn pi eiawka phäha kyaki; acunsepi, Pamhnam naw ani nghngih ja mkhyüh khai. Acunüng pumsa cun hüipawmnak vaia am kya lü Bawipa mhlünmtainak vai kyase pumsa hlüki cun Bawipa naw ja pe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Bawipa thihnak üngkhyüh mtho beki, mimi pi a johit am jah mtho be kha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pumsae cun Khritawa ngbana kyakie tia nami ksingki. Khritawa mtisa cun lo lü am nghnumi ksea pumsaa ka pawh khai aw? Am kya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 kse ihpüiki cun pumsa üng nghnumi am mata kyaki ti cun am nami ksingkie aw?” Nghngih cun mata kya khai” ti lü Cangcim naw pyen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üng ngpüilawki cun Ngmüimkhya lam üng Bawipa am mata kya kha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jummeikiea veia ngkhyak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üipawmnak cän jeih u. Nghngicima mkhyekatnak hin pumsa kpung da kyaki; hüipawmnaka mkhyekatnak cun mäta pumsa mkhyekatnaka kya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ami pumsa cun Pamhnama ning jah pet, Ngmüimkhya ngcima Temple tia am nami ksingki aw? Nami mät naw nami mät am kana u lü Pamhnama a ning jah ka ni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hu pe lü ning jah khyäih ni; acunakyase, nami pumsa Pamhnam mhlünmtainak vaia summang u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ki mat ja mat nami ngvawk üng, khyang ngcime veia am phapüi u lü, am jumeikiea veia nami phapüi khai aw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Khyange naw khawmdek ngthumkhyah khaie tia am nami ksingkie aw? Acukba anita khawmdek ngthumkya khaiea naw apimsüm ta am nami cijang thei khai aw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 he pi ngthu jah mkhya pet vai am nami ksingkie aw? Acukba anita tuha kcün saka vekie cun ngthu am nami mkhya khai 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bang a ve law üng sangcim üngka am kyakiea veia na cehpüi lü ngthu na mkhyahsak khai aw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kehkhyakei veng! jumeiki mat ja mata lei mkhya khawh khai akthem matca pi nami ksunga am veki aw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m kya lü jumeiki mat naw jumeiki mat cun am jumeikia veia a lei a mkhya pet vaia cehpüi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ki mat ja mat nami ngkhyakei hin am nami dawnak mdan ve. Aning jah hmakatsak, aning jah huhei cun am daw bawk khai aw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2026-06-16T18:25:51Z</dcterms:created>
  <dcterms:modified xsi:type="dcterms:W3CDTF">2026-06-16T18:25:51Z</dcterms:modified>
  <dc:title>Bible.com.au: 1 Korintuh 6:1-20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