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0245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orintuh 4: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ami hlüei naküt nami tapängki aw? Nami bawimang pängkie aw? Sangpuxangea nami kyaki aw? Keimi ta am kya veng u lüpi nangmi nami kya üngta a atänga sangpuxanga mi kya khai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amhnam naw keimi ngsä he cun khawmdek khyange ja khankhawngsä he hmuh vaia khyang ksunga akhnu säiha thi khaia a jah tak n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hritawa phäha kami angki lüpi nangmi khritaw üng nami thengvaikie, keimi kthangcek lü nami ngjuktha üng nami beki. Nangmi khyang naw ning jah mhlünmtai lü keimi khyang naw jah hmumsitk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uh vei cäpa, cawixainak üng kami citcawn hüki. Suisak kdaw am kami taki, kpainak pi kami khamki, pung naküta kami citcawn hük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hüikhawm u ngüse kami suisaki, khyang naw a jah ksenak üng dawkyanak am kami kbeki; khyang naw a jah mkhuimkha üngka mi khameik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sekhanak kami kham üng akdawa kami jah msang beki. Khawmdeka phyawksak am kami tängeiki, tuhvei cäpa ia am kyakia kami vek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setiakyaküng ahin ka yuk law hin ning jah ngkeei hlüsak ngüse am ni. Ka ning jah mhlänak ka caea akba ning jah mcuhmtheh ve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ami Khritjannak üng ning jah büktengki khawhah ve lü pi, pa mat däk nami taki. Nami veia thangkdaw ka lawpüi naw hina kcünsak üng Khritaw Jesuh üng nami yümmatkia kyase nami pa ka thawn lawk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ami na ngcuhngkihnak vaia ning jah nghui na ve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cunakyase, hina phäh kei naw Timoti ka tüih law ni. Ani cun khritjan kcünsak üng sitih lü ka mäta mhlänak Bawipa üng ka cakpa ni. Ani naw khaw naküt üng sangcime veia ka jah mthei ja Jesuh Khritaw üng pum matnaka xünnak ning jah mtheh be kha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hritawa ngsä h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vang naw nami veia am ka law khaia ngaikiea kyase awhcahkie n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cunsepi, Bawipa naw, a ngjak'hlü ta, akjanga nami veia ka law khai; acunüng ami pyen däk am kya lü ka phäha nangmi üngka johit pi ka hmuh law kha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amhnama khyawngpe cun ngthu am kya, johita ni a kyak.]]></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ni nami hlüei bawk? Kpaihcung am nami veia ka law khai aw?Ngmüimkhya Mhlänak ja mlunghnemnak am ka law khai aw?]]></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eimi hin, Khritaw a mpya ja Pamhnama khyü ngthup pyen khaia Pamhnam naw a jah tak tia jah ngai kawm uk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pyaea phäh hlüki mat cun ami bawia vei sitih yah khai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ghngicima ningsaw ja nangmia ngthumkhyah cun kei naw ia am ngai veng. Kamät naw pi kamät ngthu am mkhyahei ve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 ngaihnak ngcim ve, acunsepi acun naw akcanga ka ngcimki tia am mdan. Ka khana ngthumkhyahki cun Bawipa amät n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cunakyase, Bawipa kcün am pha ham üng u pi ngthu käh mkhya pet ua, akpäihnaka ngthumkhyahnak cun Bawipa a law veia k'äih kawm. Ani naw nghmüp üng thup naküte cun akvai da jah law püi khai, mlung üng jah ngaihe pi jah mdang law khai, acuna mhnüp üng, khyang naküt naw ami mäta kyanaka, Pamhnama veia mküi yahei law khai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püie, nami phäha kei ja Apawluh nami jah ngtheinak vaia ka mtänga kyaki. Isetiüng nami jah ngcuhngkihnak vaia ni. Thum mat naw ta “ning jah upkie cän jah bükteng ua” tiki. Nangmi naw mat camcah na lü mat pi käh msetei u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U naw nang ngvaia aning mcawn ni? Na tak naküt Pamhnam naw a ning peta am kyaki aw? Acune cun Pamhnam naw a ning peta kyase i vai na awhcahnaki ni?]]></a:t>
            </a:r>
          </a:p>
        </p:txBody>
      </p:sp>
    </p:spTree>
  </p:cSld>
  <p:clrMapOvr>
    <a:masterClrMapping/>
  </p:clrMapOvr>
</p:sld>
</file>

<file path=ppt/theme/theme1.xml><?xml version="1.0" encoding="utf-8"?>
<a:theme xmlns:a="http://schemas.openxmlformats.org/drawingml/2006/main" name="Theme26">
  <a:themeElements>
    <a:clrScheme name="Theme2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2026-06-16T05:03:01Z</dcterms:created>
  <dcterms:modified xsi:type="dcterms:W3CDTF">2026-06-16T05:03:01Z</dcterms:modified>
  <dc:title>Bible.com.au: 1 Korintuh 4:1-21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