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6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orintuh 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ci sawki ja tui buiki hngalangnak am ve, ani pawha kba Pamhnam naw jah thung be kh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ngmi cun Pamhnama laia kya lü keimie cun Pamhnama phäh atänga khut kami biki. Nangmi cun Pamhnama imloa pi nami kya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mhnam naw a na pet bäkhäknak sumei lü sawngsa theikia bilawh akba tüneinak ka taki. A cuna khana akce naw sawngsaki. Lüpi nangmi mat cim naw ihawkba nami sawngsak cun sitih u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mhnam naw tüneinak mat däka kyaki Jesuh Khritaw a tak pänga kya lü u naw pi tüneinak akce am ta y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vang naw xüi, ngui ja aphumah lung sumei lü tüneinaka khana sawngsa khaie. Akcee naw thing, mphyaw ja cangkpa sumei kha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hyang mat cima bilawh cun Khritawa khawmhnüp naw mdan law lü mi hmu law khai. Acuna mhnüp üng khyang naküta bilawh cun mei naw kcet lü akcang cun mdan kh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üneinaka khana jah sawngsak cun mei naw amceih ta sawngsaki naw ngkhyengnak yah kh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 bilawh mei naw a uih päih ta amdang vai ni cunsepi mei üng a bilawh lätki cun küikyannak yah kh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mi k'uma Pamhnama Ngmüimkhya vekia kyase nangmi cun Pamhnama Templea nami kyaki ti cun nami ksing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mhnama temple kpyehki a u pi, Pamhnam naw ani pi kpyeh hnga khai ni. Pamhnama temple cun ngcimcaihki kyase namimät kung pi acuna templea nami kya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mhnama mpya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mimät käh mawngsak u. Nami ksunga mat naw hina khawmdek üng themkia a ngaih üng, a themnak law vaia ang ma 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na khawmdeka themnak cun Pamhnama ngaih a angnak ni. “Pamhnam naw khyang ktheme cun, ami mäta ksingnak am jah angsaki” tia a ng’yuki 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wipa naw, khyang kthemea ngaihnak amdanga kyaki ti cun ksingki” tia pyen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akyase, aupi a bilawhnak thei üng käh awhcah kawm. A naküt hin Mhnama ka 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wluha pi kyase, Apawluha pi kyase, Pitaa pi kyase, khawmdeka pi kyase, xünnaka pi kyase, thihnaka pi kyase, ve k'umkia pi kyase, ve law khaia pi kyase, avan nami ka 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angmi pi Khritawa ka kya lü, Khritaw pi Pamhnama ka 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üie, akcanga ta kei hin naw Ngmüimkhya takie vei ka pyen akba nami veia pyen lü am ng’yah. Kei cun naw khawmdek üng nami säng hamkia kya se Khritaw üng hnasena kba ni ka ning jah mthe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ei naw angcang käh ning jah mbei lü cihtui ni ka ning jah tu. Isetiakyaküng nangmi cun angcang am ei thei ham u ki. Tuh pi am ei thei ham u 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etiakyaküng, hin khawmdeka khyange xüna kba nami xüngkiea kyase ni. Hmuhmsitnak ja ngvawknak nami ksunga vekia kyase, pumsa khyanga kya u lü, khawmdek khyanga vea mäiha nami ve hamkia am kyaki 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ngmi üngka mat naw, “Pawluh ka läki” akce naw, “Apawluh ka läki” nami ti ta, khawmdek khyangea kba nami vecawhki am ni a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 ni Apawluh ta? U ni Pawluh ta? Nami jum vai ja ning jah cehpüiki Pamhnama mpyaea kani kyaki. Bawipa a jah mtat khut bikia mat cima kani kya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ei naw ka nglinki, Apawluh naw tui buiki, acunsepi, Pamhnam naw va dämsa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akyase, dämsaki cun Pamhnam kya lü nglinki ja buiki naw i am khyaih khawh.]]></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2026-05-26T21:52:58Z</dcterms:created>
  <dcterms:modified xsi:type="dcterms:W3CDTF">2026-05-26T21:52:58Z</dcterms:modified>
  <dc:title>Bible.com.au: 1 Korintuh 3:1-23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