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4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orintuh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cun hina khawmdek upkie naw am ksing u, ami ksing vai sü ta hlüngtainaka Bawipa kutlamktung üng am ami taih vai sü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ik üng am hmuh, hnga üng am ngjak,nghngicima mlung üng am lutki,Pamhnam naw ani mhläkphyanakiea phäha a pitpyang ni” tia Cangcim naw pyen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cun, acuna ngthu Pamhnama Ngmüimkhya naw jah ksingsaki ni. Ngmüimkhya naw avan naküt cun suihjap lü, Pamhnama ngthupkia nümnak pi ksing the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Ngmüimkhya naw ni, mi mäta mawng a ksing. Acuna mäiha Pamhnama Ngmüimkhya naw ni Pamhnama mawng a ksing t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awmdeka ngmüimkhya am mi yaki. Pamhnama a jah pete mi jah ksingnak thei vaia Pamhnama veia ka, Pamhnama Ngmüimkhya mi ya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a kyalü Ngmüimkhya takie, Ngmüimkhya üng sängki kami jah mtheha kba kami khyübe hin khyanga themnak naw a jah mthei am pyen lü Ngmüimkhya a jah mthei khyübe ni kami py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Ngmüimkhya üngkhyüh lawki letsawnge cun Ngmüimkhya am taki naw am doei thei. Ngmüimkhya am taki naw acubange cun akcanga am jah ksing lü i ja pi am jah ngai, isetikyaküng amimi cun Ngmüimkhya lam üng jah msuimsäpa kya se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müimkhya khyang cun naw avana ngthumkhyah theiki, acunsepi, ani cun u naw ngthu am mkhya the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naw, Bawipaa mlung ksingki ni?U naw a dawnak vai mtheh thei khai ni?Mimi cun Khritawa mlung mi ta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tlamktung üng taih Jesuha maw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nami veia law lü, ngthupkia Pamhnama ngthungtak ka ning ja mtheh üng, ngthu mpyawng mahnak ja ksingnak am sumei ve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ritaw kutlamktung üng taiha ngthua thea nami veia ka, ka ksing vai am 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a vei ka law üng ktha ngcek lü cäi lü ngkhyet ve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yen ja ka mtheimthangnak cun nghngicima khyaihnaka ngthu üng pyena am kya lü, Pamhnama Ngmüimkhya ja johit üng ni akya 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jumnak cun Pamhnama johita kya lü nghngicima ksingnaka am kya.Pamhnama kthemna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üng dämduh pängki veia pumngyam mah akba kami ngthukhyüki. Ahina pumngyam cun khawmdek upkiea asäng üng khyük be theikia khawmdek pumngyam am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am a ngtün law ham üngka naw mi hlüngtainak vaia axü päng, acun cun khyang üngka naw ngthupkia Pamhnam pumngyam ni kami sang t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2026-07-09T01:39:07Z</dcterms:created>
  <dcterms:modified xsi:type="dcterms:W3CDTF">2026-07-09T01:39:07Z</dcterms:modified>
  <dc:title>Bible.com.au: 1 Korintuh 2:1-16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