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506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Korintuh 16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Pentikos mhnüp veia Ephet mlüha ka ve khai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a bilawh vai ka phäha akdaw vekia kyase ni. Acua am na hmu hlüki pi daki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moti nami veia a law üng akdaw ana dokham ua. Ani cun pi keia kba Bawipa khutbi biki n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u naw pi käh hmumsit lü, ka veia a lawnak thei vaia dim’yenak am tha law ua; jumeikie mah mah ka veia law be khaia ka äpeik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bena Apawluh cun jumeikie am atänga nami veia kdung law khaia ka nghuinak te tukbäih a law vai am yü ham ve; akha law üng law khai ni.Ak’hnu säiha khyü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süngcei lü k'äih u, jumnak üng khängcek u, lingnak am kyan u lü ve 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an cän Mhläkphyanak am bilo 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ephena kyawnglawng cun nami jah ksingki, amimi cun Akaijah hnea jumei law kcük u lü, Pamhnama khyang ngcime jah khüih petkie ni. Ka püie ning jah nghui na veng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khawngmange cun jah läk ua, ami am atänga khutbi u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Stephen, Photunat ja Akaikas ami law hin je veng; am nami ve pi am ka ksing khaia na pawh ve 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lükawkia phäh petmsawtnak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naw kei ami na jesaka kba nangmi naw pi nami na jesaki, acunakyase, ahina mäihe cän jah ümnak n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ah hne sangcime naw ning jah hnukset ve u. Akuilah jah Priscilah ima veki sangcime naw pi Bawipa ngming üng ning jah hnukset ve 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eikie naküt naw ning jah hnukset ve u. Dimyenaka mhnamnak am nghnuksetei u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i Pawluh naw kamäta kut am yu lü ning jah nghnukset ve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u pi Bawipa am mhlänaki ta yüncenak yah khai! Maranatha — Kami Bawipa, lawa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wipa Jesuh Khritawa bäkhäknak nami khana ve s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Khritaw üng nami vana khana ka mhlänak ve s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khyawnga veki Pamhnama khyange jah kpüinak vaia ngui nami ngcawna mawng nami yuk lawki. Kalatih mlüha sangcime ka jah mtheha mäiha, nangmi naw pi pawh hnga u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law üng petmsawtnak am ve khaia ngpum mhnüp naküt üng nami khawhthem üngka lo u lü a na mcun u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cawn cehpüi khaia nami jah xüa khyangea veia, ka law käna kcae jah pe lü, nami ngcawn cehpüi khaiea Jerusalema ka jah tüi kha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amät ka cit khaia akyak üng pi, ka hlawnga cit hnga khaie.Pawluha ngtünna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Maketawniha mlüha ka cit piling khaia kyase, Maketawniha mlüha ka ceh käna nami veia ka law khai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cea ka ceh üng nami na tha khaia nami veia law lü, khawksik khya üng ta nami hlawnga ka ve hman kha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w sawxat am ni, ning jah hmuh hlü veng, Bawipa naw a dawsak üng nami hlawnga khawvei ka ve khaia ka büki n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2026-06-16T18:26:43Z</dcterms:created>
  <dcterms:modified xsi:type="dcterms:W3CDTF">2026-06-16T18:26:43Z</dcterms:modified>
  <dc:title>Bible.com.au: 1 Korintuh 16:1-24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