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951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orintuh 14: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gtuk pawh vai üng kpun ami tum, am mi ngsinga a ng'yüng am ksing üng ngtuk pawh khaia u ngpitngpyang khai n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cuna mäiha, am ksinga ngthu üng pyen cun ihawkba khyange naw ksing khaie ni? Khawkhi üng pyen sawxata mäiha law kha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hawmdek khana ngthukhyü akce kce veki, acunsepi ami van ami ti hlü vek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mi pyen am ka ksing üng acun pyenki cun keia phäha khyangmjü kcea kya lü kei pi amimi phäha khyangmjü kcea ka kya kh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cunakyase, nangmi pi Ngmüimkya bänak tak vaia nami kthanaka mäiha; sangcima ngdüih thawhnak vaia acune jah sumei vaia ktha na däm u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m ksing theia ngthu pyenki naw i a pyen ti cun a jah mtheh be thei vaia ktaiyü 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m ksing theia ngthu üng ka ktaiyü üng, ka ngmüimkhya akcanga ktaiyüki, cunsepi ka mlung naw am s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cukba anita i ja ka pawh kawm? Ka ngmüimkhya am ka ktaiyü khai, ka ksingnak am pi ka ktaiyü khai; ka ngmüimkhya am ng’äi lü ka mlung kyawng am pi ka ng’äi hnga kha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gmüimkhya däk am Pamhnama vei jenak na mtheh üng, jenak mtheh lü na ktaiyü cun am ksingkie naw ihawkba “Amen” ti thei khaie n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mhnam üng jenak mtheh lü na ktaiyü cun aktäa dawki cunsepi khyang kcee naw am daw na 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gmüimkhya üngka bänakea maw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angmi kthaka am ksinga ngthu ka pyen bawka phäh Pamhnam je na ve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cunsepi, sangcimea sawkhanaka am ksing theia ngthu thawng mat pyen na kthaka ta, khyangea ksing theia ngthu nglung mhma ka sumei khai n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püie, nami cungaihnak üng hnasen hea kba käh ve ua; cungaihnak am xü u lü mkhyekatnak am ksingkia hnasena mäiha ve u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um üng, “khyangmjü kcea khyü üng ka khyange ka jah ngthungmin püi khai; khyangmjü kcea mpyawng üng ka khyange ka jah ngthungmin püi khai, acunüng pi ka khyange naw am na ngai khaie” tia ng’yuk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cunakyase, am ksing theia ngthu pyen cun jumeikiea phäha msingnaka am kya, am jumeikiea phäha ni a kya ve; ngthu sangnak cun am jumeikiea phäha msingnaka am kya, jumeikiea phäha ni a kya v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cunakyase, sangcime naküt ngcun u lü, nami van naw am ksinga khyü am ngthu nami pyen üng, am ksingkie ja am jumeikie ami law üng, nami angkia am ning jah ngai khaie n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cunsepi, sangcime nami van ngthu sang u lü nami na ve k'um üng, am jumeikia pi kyase, khyang sawxata pi kyase, a luh law üng ami ngjaka ngthu naw ami mkhyekatnak jah ksingsak khai. Ami ngjak naw ami katnak ngthu jah mkhyah kha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mi mlungkyawng k'uma anghmüa ami ngaihkyunake mdana kya khai, kawp u lü Pamhnam sawhkhah khaie; “Pamhnam hia ve kcang ve” tia pyen khaie.Sangcim k'uma ngitawkia bilawhnak]]></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püie aw, ka ti hlü ta hikba ni. Hjawhkhah khaia nami ngkhäm law üng, mat ng’äi khai, mat naw mtheimthangnak, mat naw Pamhnam üngkhyüh mdannak, mat naw am ksing theia khyü pyenak, mat naw acuna khyü ti cun lat be yah khai. Avan cun sangcima dawnak vaia kya khai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m ksing theia ngthu üng pyenki a ve üng, nghngih ja anung säih kthum ami ve üng, mat päng lü mat naw pyen yah khai. Acuna ani pyen cun pi mat mat naw lat be yah kha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hläkphyanak cun ktha na ua. Ngmüimkhyaa bänake üng nami mlungmthin jah ta ua, aktunga Pamhnama ngthu sang theia bänak cun tak vaia ktha na u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üpi acuna lat be khai am a ve ta sangcima k'uma käh khihkheh kawm, amät naw Pamhnam ngthueipüi kaw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ghngih kthum Pamhnama ngthu yahki naw ami pyen um üng akce naw i ami pyen ti cun jah ksükcet kaw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gkämnaka mat naw Pamhnam üngkhyüh ngthu a yah ta am ksinga ngthu pyenki naw a pyen hawih s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van naw Pamhnama ngthu mat mat cima nami sang yah khai acun üng ni avan naw ngthei na u lü ngjuktha pi yah khai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Pamhnama ngthu pyennak thei bänak yahki cun ngthu pyenkia keha ve yah va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setiakyaküng Pamhnam naw amimi akse mi ve vai am hlüei, mi ngkawt vai ja mi dim’yeki vai hlüeiki. Pamhnama sangcim avan ami ngkhäm ü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ghnumie ngkhämnaka käh khihkheh lü ve u se; Judahea thum naw a pyena kba; käh jah ksenak vai jah phäh käh ngthuei u s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mä ami ksing hlü üng pi ami cei ima kthäh u se. Sangcima ngkhämnaka nghnumia ngthu pyen cun ngkekhyakei phyaki n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Pamhnama ngthu cun nangmi üngkhyüh lawki aw? Am ani üng nangmia vei däka pha lawki aw?]]></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 u pi, Pamhnama ngsäa am ani üng Ngmüimkhya bänaka a ngaih üng, ani naw a ksing vaia Bawipa ngthupet cun ania veia ka yuk n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m ksinga ngthu pyenkie cun u naw ami pyen am ksingkia kyase khyanga veia käh pyen u lü Pamhnama veia pyenkiea kyaki. Ngmüimkhya johit üng ngthu ngthup cun pyenkie n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ina ka yuk ia am msuiki cun ani pi ia käh msui u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cunakyase ka püie, Pamhnama ngthu sang da nami mlung ktha na u; am ksinga ngthu pyenki pi käh mkhyawh u.]]></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aküt cun akdawa tui lam üng bilo u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thu sangkie cun, khyanga dawnak vaia ngthu, mcäinaka ngthu ja mhlawhmcahnaka ngthu pyenki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m ksing theia ngthu pyenkie cun ami mäta dawnak vaia kyaki, acunsepi Pamhnama ngthu sangkie cun naw sangcimea dawnak vaia pyenkie n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unüng nami van naw am ksing theia ngthu nami pyen thei vai ka hlüeiki, acunsepi ngthu nami sangnak vaia bäkhäknak cun hlüei bawk veng; ngthu kce pyenkia kthak Pamhnama ngthu sangki cun phumah ve, ngthu pyenkia phäh lat be khai a ve ta sangcim daw khai n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püie, nami veia ka law üng am ksinga ngthu pyen lü ka law üng ia ka kya khai. Ia am kya, Pamhnama mdannak, ksingnak, dawkia khyübe ja mtheinak ka lawpüi üngpi ia am ky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m xüngsekie pilim ja cawng pi akdaw am ami ng'yünko ta a tuilam am ksingki naw ihawkba jah ksing thei khai ni?]]></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2026-06-16T03:01:26Z</dcterms:created>
  <dcterms:modified xsi:type="dcterms:W3CDTF">2026-06-16T03:01:26Z</dcterms:modified>
  <dc:title>Bible.com.au: 1 Korintuh 14:1-40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