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hläkphyanak cun ngläta kyaki. Ngthu sangnak, ngthu akce kce pyennak thei, ksingnak theie cun ve u se pi asäng üng päih law kha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 kümkawi khaia mi ksingki, ngthu pi avang ni kami sa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kümkawinak a pha law üng, am kümkawiki cun düt lawsaka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hnasen ham üng ka pyen, ka ngaih ja ka bilawhe cun hnasena kba kyaki; cunsepi atuh ta ka däm lawki kyase hnasena kba am kya ti v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uh cun hman üng mi müihmai am ngkhaiki mi hmuha mäih kyaki; ngawia ta angsinga mi hmuh law khai. Atuh ka ksing cun avang ni; cunsepi Pamhnama ksingkhyapnak kei üng a küma kba aküma ka ksing law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uh cun jumeinak, äpeinak ja mhläkphyanak kthum vekie. Ahina kthume üng mhläkphyanak hlüng säi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hläkphya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yang naküta ngthukhyü pyen thei lü khankhaw ngsä hea ngthukhyü pi pyen thei ngü se pi, mhläkphyanak am ka tak üngta, ng'yüng sawxatkia pung ja ng'yüng sawxatkia kcinga mäiha ni ka law kaw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thu pyennak thei, ngthu ngthup naküt ksingkhyapnak ta lü; mcung pi akcea ngpyawt thei khai hlawka jumnak tak üng pi; mhläkphyanak am ka tak üngta kei amdang va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ak naküt jah yet hü lü ka pumsa pi mei üng mkhih vai hlawka ve ni se pi mhläkphyanaka am ka tak üngta acukba pawh cun naw i pi am na daws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hläkphyanak cun mlung msaünak ja dawnaka kyaki; Ani cun awhcahnak, ng’eihnak ja pakhyapnaka am k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hläkphyanak cun angnei am kse, a mäta malam am sui, am mlung am so; mhläkphyanak naw khyang mhlät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hläkphyanak cun akse üng am je, cunsepi ngthungtak üng jekyai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hläkphyanak cun am bawngka thei; jumei theiki, äpei theiki, angläta k'äihei theiki.]]></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2026-06-16T01:57:46Z</dcterms:created>
  <dcterms:modified xsi:type="dcterms:W3CDTF">2026-06-16T01:57:46Z</dcterms:modified>
  <dc:title>Bible.com.au: 1 Korintuh 13:1-13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