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müimkhya naw Khyang akcea veia themnaka ngthu pe lü, acuna Ngmüimkhya kung naw khyang akcea veia ngthu ksingkhyapnak p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Ngmüimkhya bä naw khyang akcea veia jumeinak pe lü, khyang akcea veia yainak be theia johit pe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müimkhya naw khyang akcea veia müncankse bilawhnaka johit pe lü khyang akcea veia Pamhnama ngthu pyensaknak thei peki. Mata veia Ngmüimkhya üngka naw lawkia bänak ja akce üngka naw lawkia bänaka hngalangnak ksingnak peki. Khyang akcea veia ngthu akce kce pyen theinak pe lü akcea veia acuna ngthua suilam pyenak be thei p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sepi khyang avana khana acune jah pawhki cun Ngmüimkhya mäta kyaki; amäta hlüa kba khyang mat cia veia bänak akce kce jah peki.Pumsa mat üng kphyem khawh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ritaw cun ngban khawhah lawkia pumsa mata kba kyaki; Ngban khawhah am pyana kyase pi pumsa mat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kba ni avan hin Judaha pi kyase, Krika pi kyase, mpyaa pi kyase, mpya am ni tia pi kyase, pumsa mat üng mi ve khaia Ngmüimkhya mat üng baptican mi khanki. Ngmüimkhya mat däk awk vaia jah p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msa cun ngban mat dänga pyana am kya, ngban khawhah üng pyan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aw naw “Kuta am ka kyakia kyase pumsa üng am ngpüi veng” a ti üng acuna phäha pumsa üng am ngpüikia am k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nghnga naw, “Mika am ka kyakia kyase pumsa üng am ngpüi veng” a ti üng, acuna phäha pumsa üng am ngpüikia am k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umsa avan cun mika akya päih vai sü ta ihawkba mi ngja khai ni? Avan ngjaknaka akya vai sü ta ihawkba ahawi mi ksing kha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müimkhya Ngcima bäna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kba Pamhnam naw am tängkia pumsa ngbane cun a ngjakhlüa a jah tak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van ngban mata mi kya päih üng, pumsa vai am 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n kba kyaki, ngban khawhah law se pi pumsa mat däk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mik naw kuta veia, “Am ning ngjahlü veng” am ti thei; lu naw pi khawa veia, “Ä, am ning ngjahlü veng” am ti the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umsa üng akjaw säiha mi ngaih am ngpüi xase i am mi pawh the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pumsa üng am mawngkia mi jah ngaiha ngbane ni mi jah künak säih; pumsa üng am dawkia mi jah hmuhe ni mi jah cäinak säi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wkia ngbane cun jah dawsak vai am hlü ti u. Pamhnam amät naw am tängkia ngbane pumsa üng a jah tak hin mata hlü cun mat naw am mcei lü a leisawng vaia phäh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umsa üng ngpainak am ve, cunsepi am tängkia ngbane naw ami püi mceiei kha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ngban mata khuikha üng ngban naküt khuikha hngakie; ngban mat mküiei üng jekyainak cun avan naw yah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van Khritawa pumsaa nami kyaki, mat ci cun a ngbana nami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Ngmüimkhya bänaka mawng nami yuk lawki. Akcanga ahine nami jah ksing vai hlüei v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mhnama sangcim üng avan cun hnün a jah pet: akcüka ngsä he, anghnihnaka sahmae, akthumnaka jah mtheimthangkie; acun käna müncankse pawhkie; acun käna jah m’yai be theikie, acunüng khyang kpüikpakie, acunüng lam kdaw jah msüm theikie ja ngthu kce pyen theikia kyak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hyang avan cun ngsä he, sahmae ja jah mtheimthangkiea am kya u. Avan naw müncankse pawhnak am ta 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van naw hlikhaüa pawh m’yai be theikiea am kya. Avan naw ngthu akce kce pyen theikia am kya. Avan acuna ngthua suilam pyen be theikia am k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kdaw säih yah vai ja nami mlung üngta ua. Akdaw säih lam ka ning jah hmuh kh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 nami jumei ham üng juktuh akthie sawhkhah khaia lam ning jah hmesak ve 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Pamhnama Ngmüimkhya naw am a cehpüia khyang naw, “Jesuh ksekha na khai” acunüng, Ngmüimkhya ngcima lam sümnak am taki naw, “Jesuh cun Bawipa ni” tia am pyen thei ti cun ning jah ksingsak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müimkhya bänak akce kce veki, cunsepi, Ngmüimkhya mat däk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utbi akce kce veki, cunsepi, Bawipa cun mat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lawhnak thei akce kce veki, cunsepi, bilawhnak thei jah peki Pamhnam mat däk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müimkhya khyang mat cia k'uma a ve cun avan mi dawnak vaia phäha kyaki n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2026-06-16T03:01:27Z</dcterms:created>
  <dcterms:modified xsi:type="dcterms:W3CDTF">2026-06-16T03:01:27Z</dcterms:modified>
  <dc:title>Bible.com.au: 1 Korintuh 12:1-31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