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51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orintuh 11: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pami cun nghnumi üngkhyüh ngtüi lawkia am kya; nghnumi cun kpami üngkhyüh ngtüi lawkia kya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pami cun nghnumia phäha am kya lü nghnumi cun kpamia phäha kya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hankhawngsä hea phäha nghnumi cun naw kpamia kea veki ti cun a mdannaka a lu bu kaw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sepi Bawipa üng, kpami pi nghnumi kaa am cawm, nghnumi pi kpami kaa am cawm thei, ani nghngih mat jah mat hlüeiki xawi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hnumi cun kpami üngkhyüh a ngtüi lawa mäiha, kpami pi nghnumi üngka naw hmi lawkia kyaki, acunsepi, avan naküt cun Pamhnam üngka naw ngtüi law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mi mät ngai ua, nghnumi naw a lü am khüm lü Pamhnama veia a ktaiyü hin nglawi ki a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pami a lusam a sei üng hmuseki ti cun nami ksingei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hnumia lusam a sei cun a ngtonaka kyaki. A lusam cun a lu bunak vaia peta kya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hin cun Pamhnama sangcim avan üng thuma kyaki. Acunakyase nangmi üng u naw pi hina ka pyen cun a na ngcuhpüi vaia am kya.Bawipa müei(Mt 26:26-29; Mk 14:22-25; Lk 22:14-20)]]></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ina mawng üng, sawkhah khaia nami ngcunak üng akdawa kthaka setsakia kyase am ning jah mküiei ve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hnumiea lu khü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kcüka nami ngbämnak ning jah kehlankie veki tia ka ning jah mtheh päng ni. Acun hin avang cang khaia jum ve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ami ksunga cangki a ngdangnak vaia ngpainak ve kung kh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änga ngcun law u lü nami ei cun Bawipa müei nami eikia am ky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ami ei üng nami mäta ka nami eikia kyase avang jah khyawtei se avang eiaw ktatki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iawknak vai im am nami takie aw? Am acunüng Pamhnama sangcim hmumsit u lü, i am takie nami jah ngkeeisakie aw? Ahina phäha i ka pyen vai nami ngjak'hlüki ni? Ning jah mküiei vai aw? Am ning jah mküiei ve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thu ka ning jah mtheh hin Bawipa üngka ka yah ni: acun kba Bawipa Jesuh naw ami jawiheia mthan üng muk lo lü,]]></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mhnama veia Jenaka ngthu pyen lü, boki naw, “Hin hin nami phäha ka pumsa ni. Nami na sümnak vaia ahin hin pawh ua,” a t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cukba Müei ami ei käna, khawt lo lü “Hina khawt cun ka thisen am msinga ngthumkhän kthaia kyaki. Nami awk naküt üng nami na sümnak nglät vaia pawh ua,” a t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hina muk ei u lü, khawt nami awk naküt üng Bawipa a law be vei cäpa a thihnak nami sangki tinaka kyaki n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cunakyase, a u pi, am nglawi xa se muk ei lü Bawipa khawt awki cun Bawipa pumsa ja a thisen mkhyekatnakia kyak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hritaw üng ka ngtheia mäiha na ngthei na u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akyase a u naw pi, muk ja khawt üngka a eiawka kcük üng amät naw amät ksükcetei ma kaw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wipa a pumsaa suilam am ksing lü muk ei lü khawt üngka na awk üng, na mäta khana ngthumkhyahnak cun na eiawknak am na phaei law saki n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cunakyase ni avange am yai u lü, avange jah mhnatei se, khawjah thiki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kcüka mimät naw mimät mi ksükcetei kyu üng Pamhnama ngthumkhyahnaka keha am mi ph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wipa naw ngthu jah mkhyah lü a jah mkhuimkha cun, khawmdek am atänga am a jah mkateinak vaia a jah yuhnaka kyaki n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cunakyase, ka püie, Bawipa müei nami ei khaia atänga nami ngcun law üng nami püi k'äih u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ami ngcun law üng Pamhnama ngthumkhyahnak am nami khameinak vaia, ei nami cawi üng nami ima nami ei vai sü. Akcea phäha ta ka law be üng ka ning jah mthehei law kha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ngmi naw angläta na süm u lü ka ning jah mtheimthangnak he nami ja läklama phäha ning jah mküiei v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pami hea lu cun Khritaw ni, nghnumia lu cun kpami ni, Khritawa lu cun Pamhnam ni tia nami ksing vai hlüei ve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pami a lu khüm lü ktaiyü lü ngthu pyenki cun Khritawa thangmsetki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üng, nghnumi naw a lu am bu lü khyang ksunga Pamhnama ngthu a pyen üng a ceia thangmsetki ni, acukba akya üngta a lukkanga veki nghnumi üng am hngalang 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hnumi naw a lu am a bu üngta a lu kteih kawm. Nghnumia phäh lu kteih cun seteinaka kyakia kyase a lu a bu v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pami naw a lu a bu vai am hlü, isetiakyaküng ani cun Pamhnama müihmai mdankia kyaki. Nghnumi cun naw kpamia müihmai mdanki.]]></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2026-06-16T03:01:26Z</dcterms:created>
  <dcterms:modified xsi:type="dcterms:W3CDTF">2026-06-16T03:01:26Z</dcterms:modified>
  <dc:title>Bible.com.au: 1 Korintuh 11:1-34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