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21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orintuh 1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vang he ami mkhyea kba käh mi mkhye khaie, mhnüp mat üng khyang tawng nghngih jah thawng kthum ami thiha mäiha käh mi ve vai 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vang naw Khritaw cam u se, kphyu naw jah hnimki, cunakyase Bawipa käh mi cam vai 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vang he putcit u se thihnaka Ngsä naw a jah hnima mäiha käh mi ve vai 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hine cun akceea phäha msuimcäpnak vaia phäha ami veia kya lawki, cunsepi mimi phäha cingnak vaia ng’yuki ni. Mimi cun apäihnak law hlü hnüha kcün üng mi vekie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ängkia nami ngdüikia nami ngaih üng käh nami kyuk vaia mcei u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hngicima khamei thei hlawhlepnak ni nami khamei ta. Pamhnam a khyü mäki kyase, am nami khamei thei vaia hlawhlepnak nami khana am pha lawsak. Nami khameinak thei vaia hlawhlepnak üngka naw lätnak vaia lam pi ning pawh pet kh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akyase, ka mhlänake aw, juktuh sawhkhahnak cun jeih u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hyang kthemea jah mtheha kba ning jah mtheh veng, i ka pyen ti cun ksing u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wipa Müeinaka Pamhnama veia jenak mi mtheh üng mi summangeia khawt: acuna khawt mi awk üng, Khritawa thisen mi awyümki, muk mi bo mi ei üng Khritawa pumsa mi yümei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hyang khawjaha mi kyase pi, muk mat mi eiyüm üng pumsa mata mi kya law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ktuha phäh mcäi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sarel khyange jah teng süm u; Pamhnam üng ami peta ngkengnaka sa eikie cun naw phyawnkunga bilo yümkiea kyaki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uktuha veia peta eiawk ja juktuh cun iyawa kya ve ka tiki a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juktuha veia peta ngkengtainak cun Pamhnama veia peta am kya lü, khawyaiea veia peta ni akya ve, ka tiki ni. Khawyaia püipawa nami kya vai am hlüei ve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wipa khawt ja khawyaia khawt atänga am aw thei u ti; Bawipa kbe ja khawyaia kbe atänga am jah ei thei u 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m ani üng, Bawipa mlung mi setsak khai aw? Mimi hin Bawipa kthaka mi kyan bawki a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van pawh vaia nglawiki,” ami ti. Acun cun cang ve, cunsepi avan hin am daw. “Mimi cun avan mi pawh theiki” cunsepi avan cun mi phäha dawkia am ky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mi hlüei käh sui u lü khyang kcea hlüei sui u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eh ami Jawihtuknaka ami jawih naküt mät ksingeinaka üng käh ngthäh u lü nami ei üng yahk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angcim naw, “Khawmdek jah khana vekie naküt cun Bawipa kaa kyakie ni,” tia pyen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m jumeiki naw buh na ei khaia a ning khüei üng, mät ksingeinak üng käh ngthäh lü a ning mbei naküt na ei sawxat v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üie, Mosia hnu läkie mi pupae ia kya khawikie ti cun nami süm vai hlüei veng. Amimi cun khawngmei naw jah ksung lü Mpanglaisen pi phyawn lü khekhamkie n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hyang mat naw “Hin hin juktuh hjawkhanaka eiawk ni,” a ti üng, ning mthehkia phäha ja ksingeinaka phäh käh ei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 cun nanga ksingeinak am ni lü, khyang kcea ksingeinaka phäha kyaki. “Acunüng dawki,” Khyang mat naw, “Ise khyang kcea ksingeinak naw ka lätnak cun na khyawh pe khai ni? ti lü a ning kthäh ü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eiawka phäha Pamhnama veia jenak ka pyen üng, ivai acuna eia phäh khyange naw na mseteikie n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aw ve, a i nami pawh üng pi, nami ei üng pi kyase, nami awk üng pi kyase Pamhnama hlüngtainak vaia avan pawh u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udahea pi kyase, Krikea pi kyase, Pamhnama sangcima pi kyase am nami jah kyukngtäsak vaia xüngsei u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bilawh naküt üng khyang ka jesak vaia ktha na lü ami lät vaia phäh ja ami daw vai cun ngai lü, kamäta dawnak vai am sui ve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sia hnu ami läka kba ami van khawngmei ja tui üng baptican khamk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van naw Ngmüimkhya ei atänga ei u lü,]]></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mi van naw Ngmüimkhya tui awki he ni; jah ngkhahpüikia Ngmüimkhya Lung üngka tüi awki he; acuna Lung cun Khritaw amät kung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sepi, avangea khana Pamhnam am je se, khawkhyawng khawa thi u lü ami pumsa khyük päih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hine hin mimi phäha msuimcäpnak ni, amimia bilawha kba am dawki käh bilawh vaia sitih jah pe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uktuh ami sawhkhaha mäiha juktuh käh sawhkhah u. “Hüipawmnak ja eiawknaka pawia khyange ngawki he” tilü Cangcim naw pyenki.]]></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2026-06-24T04:37:39Z</dcterms:created>
  <dcterms:modified xsi:type="dcterms:W3CDTF">2026-06-24T04:37:39Z</dcterms:modified>
  <dc:title>Bible.com.au: 1 Korintuh 10:1-33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