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6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Korintuh 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Bawipa kyakia, a Capa Jesuh Khritaw am yümat khaia jah khüikia Pamhnam cun ümnak vai ni.Sangcim k'uma ngtainak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üie aw, mi Bawipa Jesuh Khritawa ana sumei lü avan ning jah nghüinak ta nami pyen üng ä ti yüm lü nami ksunga ngtainak am ve. Cungaihnak ja ti tängnak üng yüm mat u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üie aw, nami ngcungkaih veki tia mawng cun Kalokuha khui im kyawng lawng naw na mthehkie n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ni ka pyen cun, khyang naküt naw, “Kei Pawluha hnu kläk ni” “Kei Apawluha hnu kläk ni” “Kei Kiphaha hnu kläk ni” “Kei Khritawa hnu kläk ni” nami tik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cun ngkhawipaki aw? Pawluh nami phäha kutlamktung üng thiki aw? Am ani üng, Pawluha ngming am baptican nami ngkhamki aw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je na veng isetiakyaküng Kripuh ja Kajas däk ni baptican ka jah pet, nangmi üng u pi baptican am pe ve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aniüng, khyang naw, keia ngming am baptican nami ngkhamkia ngai khaie n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ephena kyawnglawng ta baptican ka jah ngkhamsakki; acuna thea khyang kce baptican ka ja khamsak u am ksing ve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naw baptican ka jah khamsak khaia am na tüih law. Thangkdaw pyen üng ksingkhyapnak am sumei hin Khritawa kutlamtunga johit käh a khyüh vaia ni.Khritawa johit ja Pamhnama themnak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utlamtunga mawng cun khyükie phäha ta amdang ni; mimi küikyannak yakiea phäha ta Pamhnama khyaihnak n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hlüeia khü Jesuh Khritawa ngsä, kei Pawluh jah ka na Soten naw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yang kthema ksingkhyapnak mkhyüh lü, ksinghmatnak pi ka kpyak khai” tia cangcim naw pyen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kthem cun hawa ni? Thum ksingki cun hawa ni? Hina khawmdek khana ngcungkaih khyaihki cun hawa ni? Pamhnam naw khawmdeka kthemnak cun angnak ni tia, mdan pängki n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mdek khyanga ksingnak üng Pamhnam cun ksing lü am ng’yah. Ak’anga ngthukhyü ami ti cun pyen lü jum ti cun Pamhnam naw küikyan v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e naw, müncannak kthäh u lü Krike naw kthemnak suikie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imie naw ta Khritaw kutlamtung üng taiha mawng kami pyenki, acun cun Judahea phäha kyukngtängnak kya lü, Khyangmjü kceea phäha angnaka kyak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Judahea pi kyase, Krikea pi kyase, Pamhnama khüea phäha ta Khritawa ngthu cun Pamhnama khyaihnak ja Pamhnama ksingnaka kyaki n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angnak cun nghngicima ksingnaka kthaka kyäp bawki, Pamhnama am kyannak mäi cän pi nghngicima kyannaka kthaka kyäp bawki n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üie aw, a ning jah khünak cän ngai süm ua, pumsa lama khyang kthem khawhah, khyang kyan khawhah, khyang kdaw khawhah am jah khü v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Pamhnam naw khyang ktheme a jah hmaisetsak vaia, khawmdek üng angkie jah khüki, ktha mahkie a jah hmaisetsak vaia, khawmdek üng ktha ngcekie ja khük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yäpkie ia am ngtäh khaiea khawmdek üng aksee jah hmuhmsitkie, am ngtähkie Pamhnam naw jah khük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rintuh mlüha vekia Pamhnama sangcime, Khritaw Jesuh üng khyang ngcima kya khaie a jah khüe, hnün naküt üng mi Bawipa Jesuh Khritaw mküimtokie naküta veia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Pamhnama hmaia u am awcah the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mi ta, amäta phäha, Khritaw Jesuh üng nami vekie ni, pamhnam naw Khritaw cun mi hama themnaka a pawh ni, ani am mimi cun Pamhnam üng ngsungpyunkia a jah pawh, acuna phäh Pamhnama khyang ngcima mi kya lü mi lätki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“Awhcahki naküt naw Bawipa awhcah na se” Cangcim naw tiki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Pa, Pamhnam jah Bawipa Jesuh Khritawa veia ka bäkhäknak ja dimdeihnak nami khana ve se.Khritaw üng dawkyana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Jesuh üngkhyüh Pamhnama bäkhäknak aning jah peta phäha Pamhnama veia aläa jenak ka mthehk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üng yümmat lü ngthu pyennak jah ksingnak üng, amät üng bawimang u lü, nami vea phäha kya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Khritaw a ngthu ka ning jah ksingsak nangmi üng khäng lü veki cän ni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awkyanak yah lü, mi Bawipa Jesuh Khritawa a ngdannak law vai k'äihei u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Bawipa Jesuh Khritaw a Khaw mhnüp a pha law üng, apäihnak veia ning jah khängsak lü nami mkhye am 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2026-05-26T21:52:58Z</dcterms:created>
  <dcterms:modified xsi:type="dcterms:W3CDTF">2026-05-26T21:52:58Z</dcterms:modified>
  <dc:title>Bible.com.au: 1 Korintuh 1:1-31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