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ait for me  —this is the Lord’s declaration —until the day I rise up for plunder. For my decision is to gather nations,to assemble kingdoms,in order to pour out my indignation  on them,all my burning anger;for the whole earth will be consumedby the fire of my jealousy. Final Restoration Promised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then restorepure  speech to the peoplesso that all of them may callon the name of the Lordand serve him with a single purpos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yond the rivers of Cush my supplicants, my dispersed people,will bring an offering to 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you  will not be put to shame because of everything you have donein rebelling  against me.For then I will removefrom among you your jubilant,  arrogant people,and you will never again be haughtyon my holy mountai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 leavea meek and humble people  among you,and they will take refuge in the name of the 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  of Israel will no longerdo wrong or tell lies;a deceitful tongue will not be foundin their mouths.They will pasture and lie down,with nothing to make them afrai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, Daughter Zion;shout loudly, Israel!Be glad and celebrate with all your heart,Daughter Jerusalem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moved your punishment;he has turned back your enemy.The King of Israel, the Lord, is among you;you need no longer fear ha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it will be said to Jerusalem:“Do not fear;Zion, do not let your hands grow weak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your God is among you,a warrior  who saves.He will rejoice over you  with gladness.He will be quiet  in his love.He will delight in you with singing.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Oppressive Jerusal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those who have been driven from the appointed festivals;they will be a tribute from you and a reproach on h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at that timeI will deal with all who oppress you.I will save the lame  and gather the outcasts; I will make those who were disgracedthroughout the earthreceive praise and f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I will bring you  back,yes, at the time I will gather you.I will give you fame and praiseamong all the peoples of the earth,when I restore your fortunes  before your eyes.The Lord has sp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city that is rebellious , and defiled, the oppressive c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not obeyed; she has not accepted discipline. She has not trusted  in the Lord;she has not drawn near to her 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  princes within her are roaring lions; her judges are wolves of the night, which leave nothing for  the morn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are reckless  —treacherous men.Her priests profane the sanctuary;they do violence to instructio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Lord is in her; he does no wrong. He applies his justice morning by morning;he does not fail at dawn,yet the one who does wrong knows no sha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ut off nations;their corner towers  are destroyed.I have laid waste their streets,with no one to pass through.Their cities lie devastated,without a person, without an inhabitan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: You will certainly fear meand accept correction.Then her dwelling place would not be cut offbased on all that I had allocated to her.However, they became more corruptin all their ac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2026-05-21T17:56:19Z</dcterms:created>
  <dcterms:modified xsi:type="dcterms:W3CDTF">2026-05-21T17:56:19Z</dcterms:modified>
  <dc:title>Bible.com.au: Zephaniah 3:1-20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