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heard the taunting  of Moaband the insults of the Ammonites, who have taunted my peopleand threatened their terri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as I live —this is the declaration of the Lord of Armies,the God of Israel —Moab will be like Sodom and the Ammonites like Gomorrah: a place overgrown with weeds,a salt pit, and a perpetual wasteland.The remnant of my people will plunder them;the remainder of my nation will dispossess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y get for their pride,because they have taunted and acted arrogantly against the people of the Lord of Ar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e terrifying to themwhen he starves all the gods of the earth.Then all the distant coasts and islands of the nationswill bow in worship to him,each in its own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Cushites will also be slain by my swor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also stretch out his hand against the northand destroy Assyria;he will make Nineveh a desolate ruin, dry as the dese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rds will lie down in the middle of it,every kind of wild animal. Both eagle owls  and herons will roost in the capitals of its pillars.Their calls will sound  from the window,but devastation  will be on the threshold,for he will expose the cedar work.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jubilant  citythat lives in security,that says to herself:I exist, and there is no one else.What a desolation she has become,a place for wild animals to lie down!Everyone who passes by herscoffs  and shakes his f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Repen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ther yourselves together;gather together, undesirable  n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decree  takes effectand the day passes like chaff,before the burning of the Lord’s anger  overtakes you,before the day of the Lord’s anger overtakes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k the Lord,  all you humble  of the earth,who carry out what he commands.Seek righteousness, seek humility;perhaps you will be concealed on the day of the Lord’s anger.Judgment against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aza will be abandoned,and Ashkelon will become a ruin.Ashdod will be driven out at noon,and Ekron will be uproot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inhabitants of the seacoast,nation of the Cherethites! ,The word of the Lord is against you, Canaan, land of the Philistines:I will destroy you until there is no one lef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eacoast will become pasturelandswith caves for shepherds and pens for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oastland will belongto the remnant of the house of Judah;they will find pasture there.They will lie down in the eveningamong the houses of Ashkelon,for the Lord their God will return to themand restore their fortunes. ]]></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2026-06-24T10:07:41Z</dcterms:created>
  <dcterms:modified xsi:type="dcterms:W3CDTF">2026-06-24T10:07:41Z</dcterms:modified>
  <dc:title>Bible.com.au: Zephaniah 2:1-15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