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3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Zephaniah son of Cushi, son of Gedaliah, son of Amariah, son of Hezekiah,  in the days of Josiah  son of Amon,  king of Judah.The Great Day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completely sweep away everythingfrom the face of the earth  —this is the Lord’s decla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sweep away people and animals; I will sweep away the birds of the skyand the fish of the sea,and the ruins  along with the wicked. I will cut off mankindfrom the face of the earth.This is the Lord’s declar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stretch out my hand  against Judahand against all the residents of Jerusalem.I will cut off every vestige of Baal from this place,the names of the pagan priests along with the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bow in worship on the rooftops to the stars in the sky;those who bow and pledge loyalty to the Lordbut also pledge loyalty to Milco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se who turn back from following the Lord,who do not seek the Lord or inquire of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ilent in the presence of the Lord God, for the day of the Lord is near. Indeed, the Lord has prepared a sacrifice; he has consecrated his guest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e day of the Lord’s sacrificeI will punish the officials, the king’s sons,and all who are dressed in foreign clo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I will punishall who skip over the threshold, ,who fill their master’s housewith violence and dece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at day —this is the Lord’s declaration —there will be an outcry from the Fish Gate, a wailing from the Second District, and a loud crashing from the 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il, you residents of the Hollow, for all the merchants  will be silenced;all those loaded with silver will be cut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t that time I will search Jerusalem with lampsand punish those who settle down comfortably, ,who say to themselves:The Lord will do nothing #— #good or ba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wealth will become plunderand their houses a ruin.They will build houses but never live in them,plant vineyards but never drink their win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eat day of the Lord is near, near and rapidly approaching.Listen, the day of the Lord —then the warrior’s cry is bit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day is a day of wrath,a day of trouble and distress,a day of destruction and desolation,a day of darkness  and gloom,a day of clouds and total darknes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day of ram’s horn and battle cryagainst the fortified cities,and against the high corner tow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bring distress on mankind,and they will walk like the blind because they have sinned against the Lord.Their blood will be poured out like dustand their flesh like du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silver and their goldwill be unable to rescue themon the day of the Lord’s wrath. The whole earth will be consumedby the fire of his jealousy, for he will make a complete,yes, a horrifying endof all the inhabitants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2026-10-05T13:33:28Z</dcterms:created>
  <dcterms:modified xsi:type="dcterms:W3CDTF">2026-10-05T13:33:28Z</dcterms:modified>
  <dc:title>Bible.com.au: Zephaniah 1:1-18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