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9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at day  I will punishall who skip over the threshold, ,who fill their master’s housewith violence and dece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at day —this is the Lord’s declaration —there will be an outcry from the Fish Gate, a wailing from the Second District, and a loud crashing from the hil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il, you residents of the Hollow, for all the merchants  will be silenced;all those loaded with silver will be cut of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t that time I will search Jerusalem with lampsand punish those who settle down comfortably, ,who say to themselves:The Lord will do nothing #— #good or ba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wealth will become plunderand their houses a ruin.They will build houses but never live in them,plant vineyards but never drink their win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great day of the Lord is near, near and rapidly approaching.Listen, the day of the Lord —then the warrior’s cry is bit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day is a day of wrath,a day of trouble and distress,a day of destruction and desolation,a day of darkness  and gloom,a day of clouds and total darknes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day of ram’s horn and battle cryagainst the fortified cities,and against the high corner tow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bring distress on mankind,and they will walk like the blind because they have sinned against the Lord.Their blood will be poured out like dustand their flesh like du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ir silver and their goldwill be unable to rescue themon the day of the Lord’s wrath. The whole earth will be consumedby the fire of his jealousy, for he will make a complete,yes, a horrifying endof all the inhabitants of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Zephaniah son of Cushi, son of Gedaliah, son of Amariah, son of Hezekiah,  in the days of Josiah  son of Amon,  king of Judah.The Great Day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completely sweep away everythingfrom the face of the earth  —this is the Lord’s declar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sweep away people and animals; I will sweep away the birds of the skyand the fish of the sea,and the ruins  along with the wicked. I will cut off mankindfrom the face of the earth.This is the Lord’s declar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stretch out my hand  against Judahand against all the residents of Jerusalem.I will cut off every vestige of Baal from this place,the names of the pagan priests along with the prie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bow in worship on the rooftops to the stars in the sky;those who bow and pledge loyalty to the Lordbut also pledge loyalty to Milco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se who turn back from following the Lord,who do not seek the Lord or inquire of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silent in the presence of the Lord God, for the day of the Lord is near. Indeed, the Lord has prepared a sacrifice; he has consecrated his guest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e day of the Lord’s sacrificeI will punish the officials, the king’s sons,and all who are dressed in foreign clothing.]]></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2026-06-10T00:01:44Z</dcterms:created>
  <dcterms:modified xsi:type="dcterms:W3CDTF">2026-06-10T00:01:44Z</dcterms:modified>
  <dc:title>Bible.com.au: Zephaniah 1:1-18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