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encamp at my house as a guard,against those who march back and forth,and no oppressor will march against them again,for now I have seen with my own eyes.The Coming of Zion’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greatly, Daughter Zion!Shout in triumph, Daughter Jerusalem!Look, your King is coming to you;he is righteous and victorious, humble and riding on a donkey,on a colt, the foal of a donke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cut off the chariot from Ephraimand the horse from Jerusalem.The bow of war will be removed,and he will proclaim peace to the nations.His dominion will extend from sea to sea,from the Euphrates Riverto the ends of the ear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you,because of the blood of your covenant, I will release your prisonersfrom the waterless cister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to a stronghold,you prisoners who have hope;today I declare that I will restore double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will bend Judah as my bow;I will fill that bow with Ephraim.I will rouse your sons, Zion,against your sons, Greece. ,I will make you like a warrior’s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will appear over them,and his arrow will fly like lightning.The Lord God will sound the ram’s hornand advance with the southern storm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of Armies will defend them.They will consume and conquer with slingstones;they will drink and be rowdy as if with wine. They will be as full as the sprinkling basin, like those at the corners of the alta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heir God will save them on that dayas the flock of his people; for they are like jewels in a crown, sparkling over his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lovely and beautiful!Grain will make the young men flourish,and new wine, the young wo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f Zion’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The word of the Lordis against the land of Hadrach,and Damascus  is its resting place —for the eyes of humanityand all the tribes of Israelare on the L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so against Hamath,  which borders it,as well as Tyre  and Sidon, though they are very shrew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herself a fortress;she has heaped up silver like dustand gold like the dirt of the stre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he Lord will impoverish herand cast her wealth into the sea;she herself will be consumed by fi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kelon will see it and be afraid;Gaza too, and will writhe in great pain,as will Ekron, for her hope will fail.There will cease to be a king in Gaza,and Ashkelon will become uninhabi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ongrel people will live in Ashdod,and I will destroy the pride of the Philistin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remove the blood from their mouthsand the abhorrent things from between their teeth.Then they too will become a remnant for our God;they will become like a clan in Judahand Ekron like the Jebusites. ]]></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2026-06-06T15:56:31Z</dcterms:created>
  <dcterms:modified xsi:type="dcterms:W3CDTF">2026-06-06T15:56:31Z</dcterms:modified>
  <dc:title>Bible.com.au: Zechariah 9:1-17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