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of the Lord came to Zechari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Armies says this: ‘Make fair decisions.  Show faithful love and compassion  to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oppress the widow or the fatherless, the resident alien or the poor,  and do not plot evil in your hearts against one anoth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pay attention  and turned a stubborn shoulder; they closed their ears so they could not hea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de their hearts like a rock so as not to obey the law or the words that the Lord of Armies had sent by his Spirit through the earlier prophets.  Therefore intense anger came from the Lord of Ar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he had called, and they would not listen, so when they called, I would not listen, says the Lord of Ar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cattered them with a windstorm over all the nations that had not known them, and the land was left desolate behind them, with no one coming or going. They turned a pleasant land into a desol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obedience and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King Darius,  the word of the Lord came to Zechariah on the fourth day of the ninth month, which is Chisle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people of Bethel had sent Sharezer, Regem-melech, and their men to plead for the Lord’s favo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asking the priests who were at the house of the Lord of Armies as well as the prophets, “Should we mourn and fast in the fifth month as we have done these many yea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of Armies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k all the people of the land and the priests: When you fasted and lamented in the fifth and in the seventh months for these seventy years, did you really fast for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eat and drink, don’t you eat and drink simply for yourselv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n’t these the words that the Lord proclaimed through the earlier prophets when Jerusalem was inhabited and secure,  along with its surrounding cities, and when the southern region and the Judean foothills were inhabited? ”]]></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2026-08-03T16:08:31Z</dcterms:created>
  <dcterms:modified xsi:type="dcterms:W3CDTF">2026-08-03T16:08:31Z</dcterms:modified>
  <dc:title>Bible.com.au: Zechariah 7:1-14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