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25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6: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he summoned me saying, “See, those going to the land of the north have pacified my Spirit in the northern land.”Crowning of the Branc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word of the Lord came to m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ake an offering from the exiles, from Heldai, Tobijah, and Jedaiah, who have arrived from Babylon, and go that same day to the house of Josiah son of Zephani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ake silver and gold, make a crown,  and place it on the head of Joshua son of Jehozadak, the high prie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are to tell him: This is what the Lord of Armies says: Here is a man whose name is Branch;  he will branch out from his place and build the Lord’s tem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s, he will build the Lord’s temple; he will bear royal splendor  and will sit on his throne and rule. There will be a priest on his throne, and there will be peaceful counsel between the two of them.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crown will reside in the Lord’s temple as a memorial to Heldai, Tobijah, Jedaiah, and Hen  son of Zephani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eople who are far off will come and build the Lord’s temple, and you will know that the Lord of Armies has sent me to you. This will happen when you fully obey the Lord your God.”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ighth Vision: Four Chario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I looked up again and saw four chariots coming from between two mountains. The mountains were made of bronz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first chariot had chestnut  horses,  the second chariot black horse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third chariot white horses,  and the fourth chariot dappled  horses #— #all strong hors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I inquired of the angel who was speaking with me, “What are these, my lord?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angel told me, “These are the four spirits , of heaven going out after presenting themselves to the Lord of the whol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one with the black horses is going to the land of the north, the white horses are going after them, but the dappled horses are going to the land of the sou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the strong horses went out, they wanted to go patrol the earth, and the Lord said, “Go, patrol the earth.” So they patrolled the earth.]]></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2026-05-21T17:57:09Z</dcterms:created>
  <dcterms:modified xsi:type="dcterms:W3CDTF">2026-05-21T17:57:09Z</dcterms:modified>
  <dc:title>Bible.com.au: Zechariah 6:1-15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