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ickedness,” he said. He shoved her down into the basket and pushed the lead weight over its op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up and saw two women approaching with the wind in their wings. Their wings were like those of a stork,  and they lifted up the basket between earth and sk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asked the angel who was speaking with me, “Where are they taking the baske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uild a shrine for it in the land of Shinar,”  he told me. “When that is ready, the basket will be placed there on its pedest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xth Vision: Flying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up again and saw a flying scrol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see? ” he asked me.“I see a flying scroll,” I replied, “thirty feet  long and fifteen feet  wid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me, “This is the curse  that is going out over the whole land, for everyone who is a thief, contrary to what is written on one side, has gone unpunished,  and everyone who swears falsely, contrary to what is written on the other side, has gone unpun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it out,”  #— #this is the declaration of the Lord of Armies #— #“and it will enter the house of the thief and the house of the one who swears falsely by my name. It will stay inside his house and destroy it along with its timbers and stones.” Seventh Vision: Woman in the Bask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who was speaking with me came forward and told me, “Look up and see what this is that is approa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sked, “What is it? ”He responded, “It’s a measuring basket  that is approaching.” And he continued, “This is their iniquity  in all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lead cover was lifted, and there was a woman  sitting inside the basket. ]]></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Zechariah 5:1-11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