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028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4: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ifth Vision: Gold Lampst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angel who was speaking with me then returned and roused me as one awakened out of slee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asked me, “What do you see? ”I replied, “I see a solid gold lampstand with a bowl at the top. The lampstand also has seven lamps at the top with seven spouts for each of  the lamp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 are also two olive trees beside it, one on the right of the bowl and the other on its lef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I asked the angel who was speaking with me, “What are these, my lord?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n’t you know what they are? ” replied the angel who was speaking with me.I said, “No, my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he answered me, “This is the word of the Lord to Zerubbabel: ‘Not by strength or by might, but by my Spirit,’  says the Lord of Arm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at are you, great mountain?  Before Zerubbabel you will become a plain.  And he will bring out the capstone accompanied by shouts of: Grace, grace to it! ’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word of the Lord came to m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Zerubbabel’s hands have laid the foundation of this house,  and his hands will complete it. Then you will know that the Lord of Armies has sent me to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who despises the day of small things?  These seven eyes of the Lord, which scan throughout the whole earth, will rejoice when they see the ceremonial stone  in Zerubbabel’s hand.”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asked him, “What are the two olive trees on the right and left of the lampstand?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questioned him further, “What are the two streams  of the olive trees, from which the golden oil is pouring through the two golden conduit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he inquired of me, “Don’t you know what these are? ”“No, my lord,” I repli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se are the two anointed ones,” , he said, “who stand by the Lord of the whole earth.”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2026-10-03T00:15:42Z</dcterms:created>
  <dcterms:modified xsi:type="dcterms:W3CDTF">2026-10-03T00:15:42Z</dcterms:modified>
  <dc:title>Bible.com.au: Zechariah 4:1-14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