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ubbabel’s hands have laid the foundation of this house,  and his hands will complete it. Then you will know that the Lord of Armies has sent 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despises the day of small things?  These seven eyes of the Lord, which scan throughout the whole earth, will rejoice when they see the ceremonial stone  in Zerubbabel’s h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ked him, “What are the two olive trees on the right and left of the lampsta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questioned him further, “What are the two streams  of the olive trees, from which the golden oil is pouring through the two golden condui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inquired of me, “Don’t you know what these are? ”“No, my lord,” I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two anointed ones,” , he said, “who stand by the Lord of the whole ear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fth Vision: Gold Lampst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ngel who was speaking with me then returned and roused me as one awakened out of sl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 ”I replied, “I see a solid gold lampstand with a bowl at the top. The lampstand also has seven lamps at the top with seven spouts for each of  the lam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are also two olive trees beside it, one on the right of the bowl and the other on it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sked the angel who was speaking with me, “What are these, my lor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know what they are? ” replied the angel who was speaking with me.I said, “No, my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nswered me, “This is the word of the Lord to Zerubbabel: ‘Not by strength or by might, but by my Spirit,’  says the Lord of Ar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are you, great mountain?  Before Zerubbabel you will become a plain.  And he will bring out the capstone accompanied by shouts of: Grace, grace to it! ’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Zechariah 4:1-14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