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3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High Priest Joshua, you and your colleagues sitting before you; indeed, these men are a sign that I am about to bring my servant, the Branc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ice the stone  I have set before Joshua; on that one stone are seven eyes.  I will engrave an inscription on it” #— #this is the declaration of the Lord of Armies #— #“and I will take away the iniquity of this land in a single d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, each of you will invite his neighbor to sit under his vine and fig tree.”  This is the declaration of the Lord of Ar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urth Vision: High Priest and Bran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howed me the high priest Joshua  standing before the angel of the Lord,  with Satan , standing at his right side to accu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Satan, “The Lord rebuke you, Satan! May the Lord who has chosen Jerusalem rebuke you! Isn’t this man a burning stick snatched from the fire? 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hua was dressed with filthy  clothes  as he stood before the ange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angel of the Lord spoke to those  standing before him, “Take off his filthy clothes! ” Then he said to him, “See, I have removed your iniquity from you,  and I will clothe you with festive robe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Let them put a clean turban  on his head.” So a clean turban was placed on his head, and they clothed him in garments while the angel of the Lord was standing nearb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ngel of the Lord charged Joshu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the Lord of Armies says: If you walk in my ways and keep my mandates, you will both rule my house and take care of my courts; I will also grant you access among these who are standing 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2026-06-25T03:44:51Z</dcterms:created>
  <dcterms:modified xsi:type="dcterms:W3CDTF">2026-06-25T03:44:51Z</dcterms:modified>
  <dc:title>Bible.com.au: Zechariah 3:1-10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