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of Armies says this: “In pursuit of his glory, he sent me against the nations plundering you, for whoever touches you touches the pupil  of my  ey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ook, I am raising my hand against them, and they will become plunder for their own servants.  Then you will know that the Lord of Armies has sen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ughter Zion, shout for joy and be glad, for I am coming to dwell among you” #— #this is the Lord’s declar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ny nations will join themselves to the Lord on that day and become my  people.  I will dwell among you, and you will know that the Lord of Armies has sent me to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take possession of Judah as his portion in the Holy Land, and he will once again choose Jerusale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humanity be silent  before the Lord, for from his holy dwelling he has roused himself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d Vision: Survey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up and saw a man with a measuring line in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ed, “Where are you going? ”He answered me, “To measure Jerusalem to determine its width and length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who was speaking with me went out, and another angel went out to mee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m, “Run and tell this young man: Jerusalem will be inhabited without walls because of the number of people and animals in it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claration of the Lord: “I myself will be a wall  of fire around it, and I will be the glory within i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! Listen! Flee from the land of the north”  #— #this is the Lord’s declaration #— #“for I have scattered you like the four winds of heaven” #— #this is the Lord’s declar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Zion! Escape, you who are living with Daughter Babylon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2026-06-25T03:44:50Z</dcterms:created>
  <dcterms:modified xsi:type="dcterms:W3CDTF">2026-06-25T03:44:50Z</dcterms:modified>
  <dc:title>Bible.com.au: Zechariah 2:1-13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