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at day living water will flow out from Jerusalem,  half of it toward the eastern sea  and the other half toward the western sea,  in summer and winter alik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at day the Lord will become King over the whole earth  #— #the Lord alone, and his name alon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land from Geba  to Rimmon  south of Jerusalem will be changed into a plain. But Jerusalem will be raised up and will remain  on its site from the Benjamin Gate  to the place of the First Gate,  to the Corner Gate, and from the Tower of Hananel to the royal winepress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eople will live there, and never again will there be a curse of complete destruction. So Jerusalem will dwell in secur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will be the plague with which the Lord strikes all the people who have warred against Jerusalem: their flesh will rot while they stand on their feet, their eyes will rot in their sockets, and their tongues will rot in their mouth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at day a great panic from the Lord will be among them, so that each will seize the hand of another, and the hand of one will rise against the 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udah will also fight at Jerusalem, and the wealth of all the surrounding nations will be collected: gold, silver, and clothing in great abundanc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ame plague as the previous one will strike  the horses, mules, camels, donkeys, and all the animals that are in those camp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all the survivors from the nations that came against Jerusalem will go up year after year to worship the King, the Lord of Armies, and to celebrate the Festival of Shelter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ould any of the families of the earth not go up to Jerusalem to worship the King, the Lord of Armies, rain will not fall on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Triumph and Reig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the people  of Egypt will not go up and enter, then rain will not fall on them; this will be the plague the Lord inflicts on the nations who do not go up to celebrate the Festival of Shelt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will be the punishment of Egypt and all the nations that do not go up to celebrate the Festival of Shelt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at day, the words Holy to the Lord will be on the bells of the horses.  The pots in the house of the Lord will be like the sprinkling basins before the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ry pot in Jerusalem and in Judah will be holy to the Lord of Armies. All who sacrifice will come and use the pots to cook in. And on that day there will no longer be a Canaanite  in the house of the Lord of Arm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ook, a day belonging to the Lord is coming  when the plunder taken from you will be divided in your pres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gather all the nations against Jerusalem for battle.  The city will be captured, the houses looted, and the women raped. Half the city will go into exile, but the rest of the people will not be removed from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will go out to fight against those nations as he fights on a day of battl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at day his feet will stand on the Mount of Olives,  which faces Jerusalem on the east. The Mount of Olives will be split in half from east to west, forming a huge valley, so that half the mountain will move to the north and half to the sou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flee by my mountain valley,  for the valley of the mountains will extend to Azal. You will flee as you fled  from the earthquake in the days of King Uzziah of Judah.  Then the Lord my God will come and all the holy ones  with hi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at day there will be no light; the sunlight and moonlight will diminish.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ill be a unique day known only to the Lord,  without day or night, but there will be light at evening.]]></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2026-07-24T06:50:55Z</dcterms:created>
  <dcterms:modified xsi:type="dcterms:W3CDTF">2026-07-24T06:50:55Z</dcterms:modified>
  <dc:title>Bible.com.au: Zechariah 14:1-21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