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603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13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hole land —this is the Lord’s declaration —two-thirds  will be cut off and die,but a third will be left in 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ut this third through the fire;I will refine them as silver is refinedand test them as gold is tested. They will call on my name,and I will answer them. I will say, ‘They are my people,’and they will say, ‘The Lord is our God.’ ”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People Cleans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n that day a fountain  will be opened for the house of David and for the residents of Jerusalem, to wash away sin and impurit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” #— #this is the declaration of the Lord of Armies #— #“I will remove the names of the idols from the land, and they will no longer be remembered.  I will banish the prophets  and the unclean spirit from the l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still prophesies, his father and his mother who bore him will say to him, ‘You cannot remain alive because you have spoken a lie in the name of the Lord.’ When he prophesies, his father and his mother who bore him will pierce him through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every prophet will be ashamed of his vision when he prophesies; they will not put on a hairy cloak  in order to decei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ay, ‘I am not a prophet; I work the land, for a man purchased  me as a servant since my youth.’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one asks him, ‘What are these wounds  on your chest?’  #— #then he will answer, ‘I received the wounds in the house of my friends.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word, awake against my shepherd,against the man who is my associate —this is the declaration of the Lord of Armies.Strike the shepherd, and the sheep will be scattered; I will turn my hand against the little on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2026-07-23T22:00:55Z</dcterms:created>
  <dcterms:modified xsi:type="dcterms:W3CDTF">2026-07-23T22:00:55Z</dcterms:modified>
  <dc:title>Bible.com.au: Zechariah 13:1-9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