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the Lord will defend the inhabitants of Jerusalem,  so that on that day the one who is weakest among them will be like David on that day, and the house of David will be like God, like the angel of the Lord, before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 will set out to destroy all the nations that come against Jerusalem.Mourning for the Pierced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will pour out a spirit , of grace and prayer on the house of David and the residents of Jerusalem, and they will look at  me whom they pierced. They will mourn for him as one mourns for an only child and weep bitterly for him as one weeps for a firstbor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mourning in Jerusalem will be as great as the mourning of Hadad-rimmon in the plain of Megid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will mourn, every family by itself: the family of David’s house by itself and their women by themselves; the family of Nathan’s , house by itself and their women by them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amily of Levi’s house by itself and their women by themselves; the family of Shimei , by itself and their women by themsel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remaining families, every family by itself, and their women by them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Secur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nouncement:The word of the Lord concerning Israel.A declaration of the Lord,who stretched out the heavens, laid the foundation of the earth, and formed the spirit of man with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I will make Jerusalem a cup that causes staggering  for the peoples who surround the city. The siege against Jerusalem will also involve Juda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at day I will make Jerusalem a heavy stone for all the peoples; all who try to lift it will injure themselves severely when all the nations of the earth gather against h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at day” #— #this is the Lord’s declaration #— #“I will strike every horse with panic and its rider with madness.  I will keep a watchful eye on  the house of Judah but strike all the horses of the nations with blind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each of the leaders of Judah will think to himself: The residents of Jerusalem are my strength through the Lord of Armies, thei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I will make the leaders of Judah like a firepot in a woodpile,  like a flaming torch among sheaves; they will consume all the peoples around them on the right and the left, while Jerusalem continues to be inhabited on its site,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save the tents of Judah first, so that the glory of David’s house and the glory of Jerusalem’s residents may not be greater than that of Judah.]]></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2026-05-24T14:12:10Z</dcterms:created>
  <dcterms:modified xsi:type="dcterms:W3CDTF">2026-05-24T14:12:10Z</dcterms:modified>
  <dc:title>Bible.com.au: Zechariah 12:1-14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