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8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0: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whistle  and gather thembecause I have redeemed  them;they will be as numerous as they once w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gh I sow  them among the nations,they will remember  me in the distant lands;they and their children will live and retu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bring them back from the land of Egyptand gather them from Assyria.I will bring them to the land of Gilead and to Lebanon,but it will not be enough fo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pass through the sea of distressand strike the waves of the sea;all the depths of the Nile will dry up. The pride of Assyria will be brought down,and the scepter of Egypt will come to an e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trengthen  them in the Lord,and they will march  in his name —this is the Lord’s declar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Restores Hi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k the Lord for rainin the season of spring rain.The Lord makes the rain clouds,and he will give them showers of rainand crops in the field for everyon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idols speak falsehood,and the diviners  see illusions;they relate empty dreamsand offer empty comfort.Therefore the people wander like sheep;they suffer affliction because there is no shephe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anger burns against the shepherds,so I will punish the leaders. For the Lord of Armies has tended his flock,the house of Judah;he will make them like his majestic steed in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ornerstone,  the tent peg, the battle bow,  and every ruler —all will go out from him toge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be like warriors in battletrampling down the mud of the streets.They will fight because the Lord is with them,and they will put horsemen to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trengthen the house of Judahand deliver the house of Joseph. I will restore  thembecause I have compassion on them,and they will beas though I had never rejected them. For I am the Lord their God,and I will answe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phraim  will be like a warrior,and their hearts will be glad as if with wine.Their children will see it and be glad; their hearts will rejoice in the Lor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2026-06-04T20:55:42Z</dcterms:created>
  <dcterms:modified xsi:type="dcterms:W3CDTF">2026-06-04T20:55:42Z</dcterms:modified>
  <dc:title>Bible.com.au: Zechariah 10:1-12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